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2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B0F3AA-682D-43F9-996F-7C0A0C711A1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767CC26-2670-4393-B38B-365037321B48}">
      <dgm:prSet/>
      <dgm:spPr/>
      <dgm:t>
        <a:bodyPr/>
        <a:lstStyle/>
        <a:p>
          <a:r>
            <a:rPr lang="en-US" b="0" i="0"/>
            <a:t>The rise of YouTube as a primary source of information and education.</a:t>
          </a:r>
          <a:endParaRPr lang="en-US"/>
        </a:p>
      </dgm:t>
    </dgm:pt>
    <dgm:pt modelId="{FDE7077E-B9BA-409A-9379-26EE21E718B2}" type="parTrans" cxnId="{E35BA14B-0F36-4D20-9880-CD22725E87AA}">
      <dgm:prSet/>
      <dgm:spPr/>
      <dgm:t>
        <a:bodyPr/>
        <a:lstStyle/>
        <a:p>
          <a:endParaRPr lang="en-US"/>
        </a:p>
      </dgm:t>
    </dgm:pt>
    <dgm:pt modelId="{61300F8C-D6A4-4418-BD3F-9478E0D15C7D}" type="sibTrans" cxnId="{E35BA14B-0F36-4D20-9880-CD22725E87AA}">
      <dgm:prSet/>
      <dgm:spPr/>
      <dgm:t>
        <a:bodyPr/>
        <a:lstStyle/>
        <a:p>
          <a:endParaRPr lang="en-US"/>
        </a:p>
      </dgm:t>
    </dgm:pt>
    <dgm:pt modelId="{AA969E99-56C1-498E-A9EC-56F27CD00EA9}">
      <dgm:prSet/>
      <dgm:spPr/>
      <dgm:t>
        <a:bodyPr/>
        <a:lstStyle/>
        <a:p>
          <a:r>
            <a:rPr lang="en-US" b="0" i="0"/>
            <a:t>The imbalance in representation of languages and cultures.</a:t>
          </a:r>
          <a:endParaRPr lang="en-US"/>
        </a:p>
      </dgm:t>
    </dgm:pt>
    <dgm:pt modelId="{F8ABB21E-3EDA-4C07-BD3B-69DE6758D168}" type="parTrans" cxnId="{6A0E7A64-2482-410F-9E64-368045F6FCF7}">
      <dgm:prSet/>
      <dgm:spPr/>
      <dgm:t>
        <a:bodyPr/>
        <a:lstStyle/>
        <a:p>
          <a:endParaRPr lang="en-US"/>
        </a:p>
      </dgm:t>
    </dgm:pt>
    <dgm:pt modelId="{4F74F306-FA47-41CE-8CFD-2920AF25B0F0}" type="sibTrans" cxnId="{6A0E7A64-2482-410F-9E64-368045F6FCF7}">
      <dgm:prSet/>
      <dgm:spPr/>
      <dgm:t>
        <a:bodyPr/>
        <a:lstStyle/>
        <a:p>
          <a:endParaRPr lang="en-US"/>
        </a:p>
      </dgm:t>
    </dgm:pt>
    <dgm:pt modelId="{F03F55C5-924E-47D9-BE9E-66A764C96EEF}">
      <dgm:prSet/>
      <dgm:spPr/>
      <dgm:t>
        <a:bodyPr/>
        <a:lstStyle/>
        <a:p>
          <a:r>
            <a:rPr lang="en-US" b="0" i="0"/>
            <a:t>Significance of identifying content gaps.</a:t>
          </a:r>
          <a:endParaRPr lang="en-US"/>
        </a:p>
      </dgm:t>
    </dgm:pt>
    <dgm:pt modelId="{3D50ABDE-3460-4C3B-B553-D42C957F11E8}" type="parTrans" cxnId="{25EC7AAD-0812-4246-B9B5-40B495C35FE5}">
      <dgm:prSet/>
      <dgm:spPr/>
      <dgm:t>
        <a:bodyPr/>
        <a:lstStyle/>
        <a:p>
          <a:endParaRPr lang="en-US"/>
        </a:p>
      </dgm:t>
    </dgm:pt>
    <dgm:pt modelId="{DF484EEE-4913-40F3-8061-AB5BF307F656}" type="sibTrans" cxnId="{25EC7AAD-0812-4246-B9B5-40B495C35FE5}">
      <dgm:prSet/>
      <dgm:spPr/>
      <dgm:t>
        <a:bodyPr/>
        <a:lstStyle/>
        <a:p>
          <a:endParaRPr lang="en-US"/>
        </a:p>
      </dgm:t>
    </dgm:pt>
    <dgm:pt modelId="{F4F82531-56AE-4CB3-9523-781B303FE295}" type="pres">
      <dgm:prSet presAssocID="{07B0F3AA-682D-43F9-996F-7C0A0C711A1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BD6C0BE-3DF1-492C-8411-554FED3140F3}" type="pres">
      <dgm:prSet presAssocID="{1767CC26-2670-4393-B38B-365037321B48}" presName="hierRoot1" presStyleCnt="0"/>
      <dgm:spPr/>
    </dgm:pt>
    <dgm:pt modelId="{3E7B3C9C-9117-4C5B-B784-814E6D2E0C2B}" type="pres">
      <dgm:prSet presAssocID="{1767CC26-2670-4393-B38B-365037321B48}" presName="composite" presStyleCnt="0"/>
      <dgm:spPr/>
    </dgm:pt>
    <dgm:pt modelId="{3A37D423-48FB-4991-9A99-360D12FDAEDA}" type="pres">
      <dgm:prSet presAssocID="{1767CC26-2670-4393-B38B-365037321B48}" presName="background" presStyleLbl="node0" presStyleIdx="0" presStyleCnt="3"/>
      <dgm:spPr/>
    </dgm:pt>
    <dgm:pt modelId="{55EC6EEE-760C-4AAF-B440-DA60867877AF}" type="pres">
      <dgm:prSet presAssocID="{1767CC26-2670-4393-B38B-365037321B48}" presName="text" presStyleLbl="fgAcc0" presStyleIdx="0" presStyleCnt="3">
        <dgm:presLayoutVars>
          <dgm:chPref val="3"/>
        </dgm:presLayoutVars>
      </dgm:prSet>
      <dgm:spPr/>
    </dgm:pt>
    <dgm:pt modelId="{B3ABA992-EBA7-4476-AB1A-C4FCE8AB2A7C}" type="pres">
      <dgm:prSet presAssocID="{1767CC26-2670-4393-B38B-365037321B48}" presName="hierChild2" presStyleCnt="0"/>
      <dgm:spPr/>
    </dgm:pt>
    <dgm:pt modelId="{15714D4A-695D-4D3B-B881-5B798AE8AA71}" type="pres">
      <dgm:prSet presAssocID="{AA969E99-56C1-498E-A9EC-56F27CD00EA9}" presName="hierRoot1" presStyleCnt="0"/>
      <dgm:spPr/>
    </dgm:pt>
    <dgm:pt modelId="{65041ED0-061B-4B4A-9A58-E256719F5DBD}" type="pres">
      <dgm:prSet presAssocID="{AA969E99-56C1-498E-A9EC-56F27CD00EA9}" presName="composite" presStyleCnt="0"/>
      <dgm:spPr/>
    </dgm:pt>
    <dgm:pt modelId="{DC0D2CB3-C9AB-4ACC-A487-D12C454C0F22}" type="pres">
      <dgm:prSet presAssocID="{AA969E99-56C1-498E-A9EC-56F27CD00EA9}" presName="background" presStyleLbl="node0" presStyleIdx="1" presStyleCnt="3"/>
      <dgm:spPr/>
    </dgm:pt>
    <dgm:pt modelId="{B60A3588-7A01-4630-BC9F-E18629F29100}" type="pres">
      <dgm:prSet presAssocID="{AA969E99-56C1-498E-A9EC-56F27CD00EA9}" presName="text" presStyleLbl="fgAcc0" presStyleIdx="1" presStyleCnt="3">
        <dgm:presLayoutVars>
          <dgm:chPref val="3"/>
        </dgm:presLayoutVars>
      </dgm:prSet>
      <dgm:spPr/>
    </dgm:pt>
    <dgm:pt modelId="{A487798A-B369-4E78-9A92-15A1086652C3}" type="pres">
      <dgm:prSet presAssocID="{AA969E99-56C1-498E-A9EC-56F27CD00EA9}" presName="hierChild2" presStyleCnt="0"/>
      <dgm:spPr/>
    </dgm:pt>
    <dgm:pt modelId="{E4BA38A9-8EE7-40DE-803F-4D23D492D1BF}" type="pres">
      <dgm:prSet presAssocID="{F03F55C5-924E-47D9-BE9E-66A764C96EEF}" presName="hierRoot1" presStyleCnt="0"/>
      <dgm:spPr/>
    </dgm:pt>
    <dgm:pt modelId="{297FC9C6-02A8-4EC5-B73C-D592EE5D8761}" type="pres">
      <dgm:prSet presAssocID="{F03F55C5-924E-47D9-BE9E-66A764C96EEF}" presName="composite" presStyleCnt="0"/>
      <dgm:spPr/>
    </dgm:pt>
    <dgm:pt modelId="{CB1C8314-43B0-482B-9B32-FF4B5DF20A3C}" type="pres">
      <dgm:prSet presAssocID="{F03F55C5-924E-47D9-BE9E-66A764C96EEF}" presName="background" presStyleLbl="node0" presStyleIdx="2" presStyleCnt="3"/>
      <dgm:spPr/>
    </dgm:pt>
    <dgm:pt modelId="{531129B3-741B-4DE0-8575-C8A3F2BA6840}" type="pres">
      <dgm:prSet presAssocID="{F03F55C5-924E-47D9-BE9E-66A764C96EEF}" presName="text" presStyleLbl="fgAcc0" presStyleIdx="2" presStyleCnt="3">
        <dgm:presLayoutVars>
          <dgm:chPref val="3"/>
        </dgm:presLayoutVars>
      </dgm:prSet>
      <dgm:spPr/>
    </dgm:pt>
    <dgm:pt modelId="{9AE9AFBE-C0C3-4EB9-85F1-2B457DE61D1B}" type="pres">
      <dgm:prSet presAssocID="{F03F55C5-924E-47D9-BE9E-66A764C96EEF}" presName="hierChild2" presStyleCnt="0"/>
      <dgm:spPr/>
    </dgm:pt>
  </dgm:ptLst>
  <dgm:cxnLst>
    <dgm:cxn modelId="{8FEE7402-394D-4E45-9453-60C74B29B774}" type="presOf" srcId="{AA969E99-56C1-498E-A9EC-56F27CD00EA9}" destId="{B60A3588-7A01-4630-BC9F-E18629F29100}" srcOrd="0" destOrd="0" presId="urn:microsoft.com/office/officeart/2005/8/layout/hierarchy1"/>
    <dgm:cxn modelId="{944E2B64-C4BD-4B8B-BC0B-A84FB9EDD87B}" type="presOf" srcId="{07B0F3AA-682D-43F9-996F-7C0A0C711A18}" destId="{F4F82531-56AE-4CB3-9523-781B303FE295}" srcOrd="0" destOrd="0" presId="urn:microsoft.com/office/officeart/2005/8/layout/hierarchy1"/>
    <dgm:cxn modelId="{6A0E7A64-2482-410F-9E64-368045F6FCF7}" srcId="{07B0F3AA-682D-43F9-996F-7C0A0C711A18}" destId="{AA969E99-56C1-498E-A9EC-56F27CD00EA9}" srcOrd="1" destOrd="0" parTransId="{F8ABB21E-3EDA-4C07-BD3B-69DE6758D168}" sibTransId="{4F74F306-FA47-41CE-8CFD-2920AF25B0F0}"/>
    <dgm:cxn modelId="{E35BA14B-0F36-4D20-9880-CD22725E87AA}" srcId="{07B0F3AA-682D-43F9-996F-7C0A0C711A18}" destId="{1767CC26-2670-4393-B38B-365037321B48}" srcOrd="0" destOrd="0" parTransId="{FDE7077E-B9BA-409A-9379-26EE21E718B2}" sibTransId="{61300F8C-D6A4-4418-BD3F-9478E0D15C7D}"/>
    <dgm:cxn modelId="{25EC7AAD-0812-4246-B9B5-40B495C35FE5}" srcId="{07B0F3AA-682D-43F9-996F-7C0A0C711A18}" destId="{F03F55C5-924E-47D9-BE9E-66A764C96EEF}" srcOrd="2" destOrd="0" parTransId="{3D50ABDE-3460-4C3B-B553-D42C957F11E8}" sibTransId="{DF484EEE-4913-40F3-8061-AB5BF307F656}"/>
    <dgm:cxn modelId="{99499EB6-C94B-4BF3-B4E2-31D33F4DEF9F}" type="presOf" srcId="{F03F55C5-924E-47D9-BE9E-66A764C96EEF}" destId="{531129B3-741B-4DE0-8575-C8A3F2BA6840}" srcOrd="0" destOrd="0" presId="urn:microsoft.com/office/officeart/2005/8/layout/hierarchy1"/>
    <dgm:cxn modelId="{7BD737CB-D7EA-4CF8-A218-6C58D638F597}" type="presOf" srcId="{1767CC26-2670-4393-B38B-365037321B48}" destId="{55EC6EEE-760C-4AAF-B440-DA60867877AF}" srcOrd="0" destOrd="0" presId="urn:microsoft.com/office/officeart/2005/8/layout/hierarchy1"/>
    <dgm:cxn modelId="{1DEFD98F-96DF-4DF5-A5D5-989CFCF45D3E}" type="presParOf" srcId="{F4F82531-56AE-4CB3-9523-781B303FE295}" destId="{7BD6C0BE-3DF1-492C-8411-554FED3140F3}" srcOrd="0" destOrd="0" presId="urn:microsoft.com/office/officeart/2005/8/layout/hierarchy1"/>
    <dgm:cxn modelId="{B37EFAA9-FDCD-4BE9-A3F0-CA8A77801614}" type="presParOf" srcId="{7BD6C0BE-3DF1-492C-8411-554FED3140F3}" destId="{3E7B3C9C-9117-4C5B-B784-814E6D2E0C2B}" srcOrd="0" destOrd="0" presId="urn:microsoft.com/office/officeart/2005/8/layout/hierarchy1"/>
    <dgm:cxn modelId="{42FFB3E2-1A86-4346-B948-AE51F2348251}" type="presParOf" srcId="{3E7B3C9C-9117-4C5B-B784-814E6D2E0C2B}" destId="{3A37D423-48FB-4991-9A99-360D12FDAEDA}" srcOrd="0" destOrd="0" presId="urn:microsoft.com/office/officeart/2005/8/layout/hierarchy1"/>
    <dgm:cxn modelId="{8162F6DF-6E21-437E-AE1B-00A27A57669E}" type="presParOf" srcId="{3E7B3C9C-9117-4C5B-B784-814E6D2E0C2B}" destId="{55EC6EEE-760C-4AAF-B440-DA60867877AF}" srcOrd="1" destOrd="0" presId="urn:microsoft.com/office/officeart/2005/8/layout/hierarchy1"/>
    <dgm:cxn modelId="{C9707ACC-CA2A-4514-848C-F64A5AD7F047}" type="presParOf" srcId="{7BD6C0BE-3DF1-492C-8411-554FED3140F3}" destId="{B3ABA992-EBA7-4476-AB1A-C4FCE8AB2A7C}" srcOrd="1" destOrd="0" presId="urn:microsoft.com/office/officeart/2005/8/layout/hierarchy1"/>
    <dgm:cxn modelId="{588BF828-0EB0-43C8-BC69-D14D2A4A1870}" type="presParOf" srcId="{F4F82531-56AE-4CB3-9523-781B303FE295}" destId="{15714D4A-695D-4D3B-B881-5B798AE8AA71}" srcOrd="1" destOrd="0" presId="urn:microsoft.com/office/officeart/2005/8/layout/hierarchy1"/>
    <dgm:cxn modelId="{AFFE549B-2212-441C-B687-CA4B1914D983}" type="presParOf" srcId="{15714D4A-695D-4D3B-B881-5B798AE8AA71}" destId="{65041ED0-061B-4B4A-9A58-E256719F5DBD}" srcOrd="0" destOrd="0" presId="urn:microsoft.com/office/officeart/2005/8/layout/hierarchy1"/>
    <dgm:cxn modelId="{F518C583-3030-4E5C-B623-62896AD014E2}" type="presParOf" srcId="{65041ED0-061B-4B4A-9A58-E256719F5DBD}" destId="{DC0D2CB3-C9AB-4ACC-A487-D12C454C0F22}" srcOrd="0" destOrd="0" presId="urn:microsoft.com/office/officeart/2005/8/layout/hierarchy1"/>
    <dgm:cxn modelId="{99FE15E6-9995-47D3-BCC2-50AA55B53525}" type="presParOf" srcId="{65041ED0-061B-4B4A-9A58-E256719F5DBD}" destId="{B60A3588-7A01-4630-BC9F-E18629F29100}" srcOrd="1" destOrd="0" presId="urn:microsoft.com/office/officeart/2005/8/layout/hierarchy1"/>
    <dgm:cxn modelId="{DB2E5C8D-1728-449F-81D0-04D5BC441D6B}" type="presParOf" srcId="{15714D4A-695D-4D3B-B881-5B798AE8AA71}" destId="{A487798A-B369-4E78-9A92-15A1086652C3}" srcOrd="1" destOrd="0" presId="urn:microsoft.com/office/officeart/2005/8/layout/hierarchy1"/>
    <dgm:cxn modelId="{6F649C1E-A557-4032-8052-A93B7E98E8FD}" type="presParOf" srcId="{F4F82531-56AE-4CB3-9523-781B303FE295}" destId="{E4BA38A9-8EE7-40DE-803F-4D23D492D1BF}" srcOrd="2" destOrd="0" presId="urn:microsoft.com/office/officeart/2005/8/layout/hierarchy1"/>
    <dgm:cxn modelId="{F0FA0421-60D5-40B9-8C96-BF0DD4F58A6C}" type="presParOf" srcId="{E4BA38A9-8EE7-40DE-803F-4D23D492D1BF}" destId="{297FC9C6-02A8-4EC5-B73C-D592EE5D8761}" srcOrd="0" destOrd="0" presId="urn:microsoft.com/office/officeart/2005/8/layout/hierarchy1"/>
    <dgm:cxn modelId="{3E5B23B4-2979-446F-84F2-F41E2AE2B4E5}" type="presParOf" srcId="{297FC9C6-02A8-4EC5-B73C-D592EE5D8761}" destId="{CB1C8314-43B0-482B-9B32-FF4B5DF20A3C}" srcOrd="0" destOrd="0" presId="urn:microsoft.com/office/officeart/2005/8/layout/hierarchy1"/>
    <dgm:cxn modelId="{E01DB290-037B-4ADC-BE6B-FA28FD2A9A77}" type="presParOf" srcId="{297FC9C6-02A8-4EC5-B73C-D592EE5D8761}" destId="{531129B3-741B-4DE0-8575-C8A3F2BA6840}" srcOrd="1" destOrd="0" presId="urn:microsoft.com/office/officeart/2005/8/layout/hierarchy1"/>
    <dgm:cxn modelId="{2E3A0FFA-3EC5-4256-9577-5EF22180C989}" type="presParOf" srcId="{E4BA38A9-8EE7-40DE-803F-4D23D492D1BF}" destId="{9AE9AFBE-C0C3-4EB9-85F1-2B457DE61D1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FF82C2F-FEB6-4042-88BE-99F88B844A9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5304832-2170-42BE-90C0-5F55B3ED5EDE}">
      <dgm:prSet/>
      <dgm:spPr/>
      <dgm:t>
        <a:bodyPr/>
        <a:lstStyle/>
        <a:p>
          <a:r>
            <a:rPr lang="en-US" b="0" i="0"/>
            <a:t>Transformation since 2005 from video-sharing to education hub.</a:t>
          </a:r>
          <a:endParaRPr lang="en-US"/>
        </a:p>
      </dgm:t>
    </dgm:pt>
    <dgm:pt modelId="{C0D7B81E-45E9-4041-A2CA-9C818006A4FB}" type="parTrans" cxnId="{DC3A5140-00E6-4C35-B4CF-FED8AD9BCF46}">
      <dgm:prSet/>
      <dgm:spPr/>
      <dgm:t>
        <a:bodyPr/>
        <a:lstStyle/>
        <a:p>
          <a:endParaRPr lang="en-US"/>
        </a:p>
      </dgm:t>
    </dgm:pt>
    <dgm:pt modelId="{893C7D9D-D07E-4026-BCEA-64FF982565A6}" type="sibTrans" cxnId="{DC3A5140-00E6-4C35-B4CF-FED8AD9BCF46}">
      <dgm:prSet/>
      <dgm:spPr/>
      <dgm:t>
        <a:bodyPr/>
        <a:lstStyle/>
        <a:p>
          <a:endParaRPr lang="en-US"/>
        </a:p>
      </dgm:t>
    </dgm:pt>
    <dgm:pt modelId="{48352F40-6E0E-4FD9-9E97-16AAC25E379B}">
      <dgm:prSet/>
      <dgm:spPr/>
      <dgm:t>
        <a:bodyPr/>
        <a:lstStyle/>
        <a:p>
          <a:r>
            <a:rPr lang="en-US" b="0" i="0"/>
            <a:t>Predominance of English content.</a:t>
          </a:r>
          <a:endParaRPr lang="en-US"/>
        </a:p>
      </dgm:t>
    </dgm:pt>
    <dgm:pt modelId="{93F20034-3BAC-43BB-A3DF-81EE70A9B2AF}" type="parTrans" cxnId="{B6592402-C3E6-4E01-AD54-F5CE28BBF119}">
      <dgm:prSet/>
      <dgm:spPr/>
      <dgm:t>
        <a:bodyPr/>
        <a:lstStyle/>
        <a:p>
          <a:endParaRPr lang="en-US"/>
        </a:p>
      </dgm:t>
    </dgm:pt>
    <dgm:pt modelId="{50D2077F-F7AE-4CD2-8630-688734A552D5}" type="sibTrans" cxnId="{B6592402-C3E6-4E01-AD54-F5CE28BBF119}">
      <dgm:prSet/>
      <dgm:spPr/>
      <dgm:t>
        <a:bodyPr/>
        <a:lstStyle/>
        <a:p>
          <a:endParaRPr lang="en-US"/>
        </a:p>
      </dgm:t>
    </dgm:pt>
    <dgm:pt modelId="{75E73919-EF82-42B9-968A-0723FCBC59BD}">
      <dgm:prSet/>
      <dgm:spPr/>
      <dgm:t>
        <a:bodyPr/>
        <a:lstStyle/>
        <a:p>
          <a:r>
            <a:rPr lang="en-US" b="0" i="0"/>
            <a:t>Imbalance in global knowledge access.</a:t>
          </a:r>
          <a:endParaRPr lang="en-US"/>
        </a:p>
      </dgm:t>
    </dgm:pt>
    <dgm:pt modelId="{605652E9-A61B-46C8-A1E1-9CC64B533251}" type="parTrans" cxnId="{C0E27AF3-B744-4655-9480-BCD052639B02}">
      <dgm:prSet/>
      <dgm:spPr/>
      <dgm:t>
        <a:bodyPr/>
        <a:lstStyle/>
        <a:p>
          <a:endParaRPr lang="en-US"/>
        </a:p>
      </dgm:t>
    </dgm:pt>
    <dgm:pt modelId="{4EE3770B-2FBF-4D24-BEB5-414051D69B25}" type="sibTrans" cxnId="{C0E27AF3-B744-4655-9480-BCD052639B02}">
      <dgm:prSet/>
      <dgm:spPr/>
      <dgm:t>
        <a:bodyPr/>
        <a:lstStyle/>
        <a:p>
          <a:endParaRPr lang="en-US"/>
        </a:p>
      </dgm:t>
    </dgm:pt>
    <dgm:pt modelId="{64F6C6D6-C242-4B9B-91F2-657F5296101B}" type="pres">
      <dgm:prSet presAssocID="{9FF82C2F-FEB6-4042-88BE-99F88B844A9B}" presName="linear" presStyleCnt="0">
        <dgm:presLayoutVars>
          <dgm:animLvl val="lvl"/>
          <dgm:resizeHandles val="exact"/>
        </dgm:presLayoutVars>
      </dgm:prSet>
      <dgm:spPr/>
    </dgm:pt>
    <dgm:pt modelId="{3CE31107-3D12-44A0-A2BF-C0F44B2776FC}" type="pres">
      <dgm:prSet presAssocID="{55304832-2170-42BE-90C0-5F55B3ED5ED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4FE1849-4649-44B8-9B75-3C763008A37F}" type="pres">
      <dgm:prSet presAssocID="{893C7D9D-D07E-4026-BCEA-64FF982565A6}" presName="spacer" presStyleCnt="0"/>
      <dgm:spPr/>
    </dgm:pt>
    <dgm:pt modelId="{38563FF4-DB79-49C8-B726-8B9E0CC4A323}" type="pres">
      <dgm:prSet presAssocID="{48352F40-6E0E-4FD9-9E97-16AAC25E379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86EDCF8-1C2A-455F-92C3-39EACA6EC78D}" type="pres">
      <dgm:prSet presAssocID="{50D2077F-F7AE-4CD2-8630-688734A552D5}" presName="spacer" presStyleCnt="0"/>
      <dgm:spPr/>
    </dgm:pt>
    <dgm:pt modelId="{48A56EC3-4460-4623-AE04-6005BBCBADBD}" type="pres">
      <dgm:prSet presAssocID="{75E73919-EF82-42B9-968A-0723FCBC59B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6592402-C3E6-4E01-AD54-F5CE28BBF119}" srcId="{9FF82C2F-FEB6-4042-88BE-99F88B844A9B}" destId="{48352F40-6E0E-4FD9-9E97-16AAC25E379B}" srcOrd="1" destOrd="0" parTransId="{93F20034-3BAC-43BB-A3DF-81EE70A9B2AF}" sibTransId="{50D2077F-F7AE-4CD2-8630-688734A552D5}"/>
    <dgm:cxn modelId="{DC3A5140-00E6-4C35-B4CF-FED8AD9BCF46}" srcId="{9FF82C2F-FEB6-4042-88BE-99F88B844A9B}" destId="{55304832-2170-42BE-90C0-5F55B3ED5EDE}" srcOrd="0" destOrd="0" parTransId="{C0D7B81E-45E9-4041-A2CA-9C818006A4FB}" sibTransId="{893C7D9D-D07E-4026-BCEA-64FF982565A6}"/>
    <dgm:cxn modelId="{0328474D-B4CE-475C-8B26-77BA16CBB2AD}" type="presOf" srcId="{9FF82C2F-FEB6-4042-88BE-99F88B844A9B}" destId="{64F6C6D6-C242-4B9B-91F2-657F5296101B}" srcOrd="0" destOrd="0" presId="urn:microsoft.com/office/officeart/2005/8/layout/vList2"/>
    <dgm:cxn modelId="{49B11058-3D7E-42D0-9FC6-B0206E857C95}" type="presOf" srcId="{55304832-2170-42BE-90C0-5F55B3ED5EDE}" destId="{3CE31107-3D12-44A0-A2BF-C0F44B2776FC}" srcOrd="0" destOrd="0" presId="urn:microsoft.com/office/officeart/2005/8/layout/vList2"/>
    <dgm:cxn modelId="{AC7890BA-95E6-4AFB-AC94-151DE3C7E340}" type="presOf" srcId="{48352F40-6E0E-4FD9-9E97-16AAC25E379B}" destId="{38563FF4-DB79-49C8-B726-8B9E0CC4A323}" srcOrd="0" destOrd="0" presId="urn:microsoft.com/office/officeart/2005/8/layout/vList2"/>
    <dgm:cxn modelId="{5380C0D7-A913-4701-90D6-12789914C9DD}" type="presOf" srcId="{75E73919-EF82-42B9-968A-0723FCBC59BD}" destId="{48A56EC3-4460-4623-AE04-6005BBCBADBD}" srcOrd="0" destOrd="0" presId="urn:microsoft.com/office/officeart/2005/8/layout/vList2"/>
    <dgm:cxn modelId="{C0E27AF3-B744-4655-9480-BCD052639B02}" srcId="{9FF82C2F-FEB6-4042-88BE-99F88B844A9B}" destId="{75E73919-EF82-42B9-968A-0723FCBC59BD}" srcOrd="2" destOrd="0" parTransId="{605652E9-A61B-46C8-A1E1-9CC64B533251}" sibTransId="{4EE3770B-2FBF-4D24-BEB5-414051D69B25}"/>
    <dgm:cxn modelId="{F455F64E-A1F7-4A3B-BFB5-DF2088E67E55}" type="presParOf" srcId="{64F6C6D6-C242-4B9B-91F2-657F5296101B}" destId="{3CE31107-3D12-44A0-A2BF-C0F44B2776FC}" srcOrd="0" destOrd="0" presId="urn:microsoft.com/office/officeart/2005/8/layout/vList2"/>
    <dgm:cxn modelId="{632295E6-F5D3-4CF1-BA52-46730958FBB4}" type="presParOf" srcId="{64F6C6D6-C242-4B9B-91F2-657F5296101B}" destId="{64FE1849-4649-44B8-9B75-3C763008A37F}" srcOrd="1" destOrd="0" presId="urn:microsoft.com/office/officeart/2005/8/layout/vList2"/>
    <dgm:cxn modelId="{B3F0CB06-A301-40D7-821C-54A2FC4C2324}" type="presParOf" srcId="{64F6C6D6-C242-4B9B-91F2-657F5296101B}" destId="{38563FF4-DB79-49C8-B726-8B9E0CC4A323}" srcOrd="2" destOrd="0" presId="urn:microsoft.com/office/officeart/2005/8/layout/vList2"/>
    <dgm:cxn modelId="{24ACD82D-88BD-44A5-85EF-F8D1D784D4EB}" type="presParOf" srcId="{64F6C6D6-C242-4B9B-91F2-657F5296101B}" destId="{786EDCF8-1C2A-455F-92C3-39EACA6EC78D}" srcOrd="3" destOrd="0" presId="urn:microsoft.com/office/officeart/2005/8/layout/vList2"/>
    <dgm:cxn modelId="{56D24318-3072-4BC9-83B8-EB523CCA81F3}" type="presParOf" srcId="{64F6C6D6-C242-4B9B-91F2-657F5296101B}" destId="{48A56EC3-4460-4623-AE04-6005BBCBADB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45BB7E6-DB60-42B7-999A-BE5A4546D46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E882BF7-CF9A-4541-BBA1-53EE8C64EB14}">
      <dgm:prSet/>
      <dgm:spPr/>
      <dgm:t>
        <a:bodyPr/>
        <a:lstStyle/>
        <a:p>
          <a:pPr>
            <a:defRPr cap="all"/>
          </a:pPr>
          <a:r>
            <a:rPr lang="en-US" b="0" i="0"/>
            <a:t>Descriptive analytics to understand the landscape.</a:t>
          </a:r>
          <a:endParaRPr lang="en-US"/>
        </a:p>
      </dgm:t>
    </dgm:pt>
    <dgm:pt modelId="{5B102A25-A7D5-4C89-A164-94F0E5FB35A4}" type="parTrans" cxnId="{E384D0E4-6354-4125-938B-660904E4B875}">
      <dgm:prSet/>
      <dgm:spPr/>
      <dgm:t>
        <a:bodyPr/>
        <a:lstStyle/>
        <a:p>
          <a:endParaRPr lang="en-US"/>
        </a:p>
      </dgm:t>
    </dgm:pt>
    <dgm:pt modelId="{2507A284-7037-4412-9684-66FBFF3861C2}" type="sibTrans" cxnId="{E384D0E4-6354-4125-938B-660904E4B875}">
      <dgm:prSet/>
      <dgm:spPr/>
      <dgm:t>
        <a:bodyPr/>
        <a:lstStyle/>
        <a:p>
          <a:endParaRPr lang="en-US"/>
        </a:p>
      </dgm:t>
    </dgm:pt>
    <dgm:pt modelId="{0382A332-A637-41CE-8979-0D585FF435DD}">
      <dgm:prSet/>
      <dgm:spPr/>
      <dgm:t>
        <a:bodyPr/>
        <a:lstStyle/>
        <a:p>
          <a:pPr>
            <a:defRPr cap="all"/>
          </a:pPr>
          <a:r>
            <a:rPr lang="en-US" b="0" i="0"/>
            <a:t>Inferential statistics to draw conclusions.</a:t>
          </a:r>
          <a:endParaRPr lang="en-US"/>
        </a:p>
      </dgm:t>
    </dgm:pt>
    <dgm:pt modelId="{F92492E7-18B5-4082-B83F-EC5CB8C5BFC3}" type="parTrans" cxnId="{19B2272A-BDF1-48E4-886D-8C8FA5C07718}">
      <dgm:prSet/>
      <dgm:spPr/>
      <dgm:t>
        <a:bodyPr/>
        <a:lstStyle/>
        <a:p>
          <a:endParaRPr lang="en-US"/>
        </a:p>
      </dgm:t>
    </dgm:pt>
    <dgm:pt modelId="{43351F87-F596-48F0-8C84-47289916D2B0}" type="sibTrans" cxnId="{19B2272A-BDF1-48E4-886D-8C8FA5C07718}">
      <dgm:prSet/>
      <dgm:spPr/>
      <dgm:t>
        <a:bodyPr/>
        <a:lstStyle/>
        <a:p>
          <a:endParaRPr lang="en-US"/>
        </a:p>
      </dgm:t>
    </dgm:pt>
    <dgm:pt modelId="{94C59C7D-9E02-4C43-9DC9-9A419F611AA7}">
      <dgm:prSet/>
      <dgm:spPr/>
      <dgm:t>
        <a:bodyPr/>
        <a:lstStyle/>
        <a:p>
          <a:pPr>
            <a:defRPr cap="all"/>
          </a:pPr>
          <a:r>
            <a:rPr lang="en-US" b="0" i="0"/>
            <a:t>Comparison of video consumption and educational channel presence per capita.</a:t>
          </a:r>
          <a:endParaRPr lang="en-US"/>
        </a:p>
      </dgm:t>
    </dgm:pt>
    <dgm:pt modelId="{EE931FF4-E159-466F-98FC-D8D853A7A57F}" type="parTrans" cxnId="{D1425A50-412B-45A8-8808-09F1EBCA06DD}">
      <dgm:prSet/>
      <dgm:spPr/>
      <dgm:t>
        <a:bodyPr/>
        <a:lstStyle/>
        <a:p>
          <a:endParaRPr lang="en-US"/>
        </a:p>
      </dgm:t>
    </dgm:pt>
    <dgm:pt modelId="{4C47F189-F953-42B7-95B3-F8BD9204AC36}" type="sibTrans" cxnId="{D1425A50-412B-45A8-8808-09F1EBCA06DD}">
      <dgm:prSet/>
      <dgm:spPr/>
      <dgm:t>
        <a:bodyPr/>
        <a:lstStyle/>
        <a:p>
          <a:endParaRPr lang="en-US"/>
        </a:p>
      </dgm:t>
    </dgm:pt>
    <dgm:pt modelId="{9B031BCE-BFAF-4D9B-9B73-6A5B3F6726F3}" type="pres">
      <dgm:prSet presAssocID="{745BB7E6-DB60-42B7-999A-BE5A4546D463}" presName="root" presStyleCnt="0">
        <dgm:presLayoutVars>
          <dgm:dir/>
          <dgm:resizeHandles val="exact"/>
        </dgm:presLayoutVars>
      </dgm:prSet>
      <dgm:spPr/>
    </dgm:pt>
    <dgm:pt modelId="{9CDFCA9D-E48F-4932-B58B-2F60153AA7D2}" type="pres">
      <dgm:prSet presAssocID="{3E882BF7-CF9A-4541-BBA1-53EE8C64EB14}" presName="compNode" presStyleCnt="0"/>
      <dgm:spPr/>
    </dgm:pt>
    <dgm:pt modelId="{2B17D042-3A5E-406E-B4E0-5F28984421D7}" type="pres">
      <dgm:prSet presAssocID="{3E882BF7-CF9A-4541-BBA1-53EE8C64EB14}" presName="iconBgRect" presStyleLbl="bgShp" presStyleIdx="0" presStyleCnt="3"/>
      <dgm:spPr/>
    </dgm:pt>
    <dgm:pt modelId="{33C78C70-7593-4417-8474-BD0515132D8E}" type="pres">
      <dgm:prSet presAssocID="{3E882BF7-CF9A-4541-BBA1-53EE8C64EB1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A152619B-E46A-4988-A56C-5B296A52BD4B}" type="pres">
      <dgm:prSet presAssocID="{3E882BF7-CF9A-4541-BBA1-53EE8C64EB14}" presName="spaceRect" presStyleCnt="0"/>
      <dgm:spPr/>
    </dgm:pt>
    <dgm:pt modelId="{8534CF41-F2D0-4F63-8AF2-811408E52007}" type="pres">
      <dgm:prSet presAssocID="{3E882BF7-CF9A-4541-BBA1-53EE8C64EB14}" presName="textRect" presStyleLbl="revTx" presStyleIdx="0" presStyleCnt="3">
        <dgm:presLayoutVars>
          <dgm:chMax val="1"/>
          <dgm:chPref val="1"/>
        </dgm:presLayoutVars>
      </dgm:prSet>
      <dgm:spPr/>
    </dgm:pt>
    <dgm:pt modelId="{53DED467-D072-4671-8D00-EB7D90905265}" type="pres">
      <dgm:prSet presAssocID="{2507A284-7037-4412-9684-66FBFF3861C2}" presName="sibTrans" presStyleCnt="0"/>
      <dgm:spPr/>
    </dgm:pt>
    <dgm:pt modelId="{17401A9E-965C-4389-840D-81999BAFC13B}" type="pres">
      <dgm:prSet presAssocID="{0382A332-A637-41CE-8979-0D585FF435DD}" presName="compNode" presStyleCnt="0"/>
      <dgm:spPr/>
    </dgm:pt>
    <dgm:pt modelId="{C74AC5ED-4F7A-441B-B695-CEE445418E4F}" type="pres">
      <dgm:prSet presAssocID="{0382A332-A637-41CE-8979-0D585FF435DD}" presName="iconBgRect" presStyleLbl="bgShp" presStyleIdx="1" presStyleCnt="3"/>
      <dgm:spPr/>
    </dgm:pt>
    <dgm:pt modelId="{64F69DB4-B776-45F9-B894-4A5C01CE516F}" type="pres">
      <dgm:prSet presAssocID="{0382A332-A637-41CE-8979-0D585FF435D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49332FD1-499C-459A-A8B9-820566B34A1C}" type="pres">
      <dgm:prSet presAssocID="{0382A332-A637-41CE-8979-0D585FF435DD}" presName="spaceRect" presStyleCnt="0"/>
      <dgm:spPr/>
    </dgm:pt>
    <dgm:pt modelId="{584F47D5-456D-4350-ACCE-669797EC44F7}" type="pres">
      <dgm:prSet presAssocID="{0382A332-A637-41CE-8979-0D585FF435DD}" presName="textRect" presStyleLbl="revTx" presStyleIdx="1" presStyleCnt="3">
        <dgm:presLayoutVars>
          <dgm:chMax val="1"/>
          <dgm:chPref val="1"/>
        </dgm:presLayoutVars>
      </dgm:prSet>
      <dgm:spPr/>
    </dgm:pt>
    <dgm:pt modelId="{C1EA1DE4-CBAD-474E-ADD2-367FBEBF4707}" type="pres">
      <dgm:prSet presAssocID="{43351F87-F596-48F0-8C84-47289916D2B0}" presName="sibTrans" presStyleCnt="0"/>
      <dgm:spPr/>
    </dgm:pt>
    <dgm:pt modelId="{958DECBC-201D-4C15-A8A3-7F6C8EBFAA3B}" type="pres">
      <dgm:prSet presAssocID="{94C59C7D-9E02-4C43-9DC9-9A419F611AA7}" presName="compNode" presStyleCnt="0"/>
      <dgm:spPr/>
    </dgm:pt>
    <dgm:pt modelId="{27EB09EA-02D7-47BF-905A-730F336F7DDE}" type="pres">
      <dgm:prSet presAssocID="{94C59C7D-9E02-4C43-9DC9-9A419F611AA7}" presName="iconBgRect" presStyleLbl="bgShp" presStyleIdx="2" presStyleCnt="3"/>
      <dgm:spPr/>
    </dgm:pt>
    <dgm:pt modelId="{11CD6C0A-B684-4906-ABDD-076B7DD2DB86}" type="pres">
      <dgm:prSet presAssocID="{94C59C7D-9E02-4C43-9DC9-9A419F611AA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levision"/>
        </a:ext>
      </dgm:extLst>
    </dgm:pt>
    <dgm:pt modelId="{946D1874-7AAC-4741-AEED-1D0585265D3C}" type="pres">
      <dgm:prSet presAssocID="{94C59C7D-9E02-4C43-9DC9-9A419F611AA7}" presName="spaceRect" presStyleCnt="0"/>
      <dgm:spPr/>
    </dgm:pt>
    <dgm:pt modelId="{0510E0E0-C70A-470E-8147-E13AD65D2DAE}" type="pres">
      <dgm:prSet presAssocID="{94C59C7D-9E02-4C43-9DC9-9A419F611AA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C5C2D18-84E4-4E01-873A-47B200F4A3B7}" type="presOf" srcId="{745BB7E6-DB60-42B7-999A-BE5A4546D463}" destId="{9B031BCE-BFAF-4D9B-9B73-6A5B3F6726F3}" srcOrd="0" destOrd="0" presId="urn:microsoft.com/office/officeart/2018/5/layout/IconCircleLabelList"/>
    <dgm:cxn modelId="{19B2272A-BDF1-48E4-886D-8C8FA5C07718}" srcId="{745BB7E6-DB60-42B7-999A-BE5A4546D463}" destId="{0382A332-A637-41CE-8979-0D585FF435DD}" srcOrd="1" destOrd="0" parTransId="{F92492E7-18B5-4082-B83F-EC5CB8C5BFC3}" sibTransId="{43351F87-F596-48F0-8C84-47289916D2B0}"/>
    <dgm:cxn modelId="{3306E730-512F-4D35-87BE-B542100D905C}" type="presOf" srcId="{3E882BF7-CF9A-4541-BBA1-53EE8C64EB14}" destId="{8534CF41-F2D0-4F63-8AF2-811408E52007}" srcOrd="0" destOrd="0" presId="urn:microsoft.com/office/officeart/2018/5/layout/IconCircleLabelList"/>
    <dgm:cxn modelId="{D8E1913E-CBE7-4402-8C62-6F6FD65CF7F3}" type="presOf" srcId="{94C59C7D-9E02-4C43-9DC9-9A419F611AA7}" destId="{0510E0E0-C70A-470E-8147-E13AD65D2DAE}" srcOrd="0" destOrd="0" presId="urn:microsoft.com/office/officeart/2018/5/layout/IconCircleLabelList"/>
    <dgm:cxn modelId="{D1425A50-412B-45A8-8808-09F1EBCA06DD}" srcId="{745BB7E6-DB60-42B7-999A-BE5A4546D463}" destId="{94C59C7D-9E02-4C43-9DC9-9A419F611AA7}" srcOrd="2" destOrd="0" parTransId="{EE931FF4-E159-466F-98FC-D8D853A7A57F}" sibTransId="{4C47F189-F953-42B7-95B3-F8BD9204AC36}"/>
    <dgm:cxn modelId="{65F8F889-3E90-4E7A-9A7D-29874B898320}" type="presOf" srcId="{0382A332-A637-41CE-8979-0D585FF435DD}" destId="{584F47D5-456D-4350-ACCE-669797EC44F7}" srcOrd="0" destOrd="0" presId="urn:microsoft.com/office/officeart/2018/5/layout/IconCircleLabelList"/>
    <dgm:cxn modelId="{E384D0E4-6354-4125-938B-660904E4B875}" srcId="{745BB7E6-DB60-42B7-999A-BE5A4546D463}" destId="{3E882BF7-CF9A-4541-BBA1-53EE8C64EB14}" srcOrd="0" destOrd="0" parTransId="{5B102A25-A7D5-4C89-A164-94F0E5FB35A4}" sibTransId="{2507A284-7037-4412-9684-66FBFF3861C2}"/>
    <dgm:cxn modelId="{461205E3-8DD0-40CE-AF08-A9275B6D8815}" type="presParOf" srcId="{9B031BCE-BFAF-4D9B-9B73-6A5B3F6726F3}" destId="{9CDFCA9D-E48F-4932-B58B-2F60153AA7D2}" srcOrd="0" destOrd="0" presId="urn:microsoft.com/office/officeart/2018/5/layout/IconCircleLabelList"/>
    <dgm:cxn modelId="{0317EBEC-312B-432C-A0A8-3A79A1C2C165}" type="presParOf" srcId="{9CDFCA9D-E48F-4932-B58B-2F60153AA7D2}" destId="{2B17D042-3A5E-406E-B4E0-5F28984421D7}" srcOrd="0" destOrd="0" presId="urn:microsoft.com/office/officeart/2018/5/layout/IconCircleLabelList"/>
    <dgm:cxn modelId="{86B92141-E8CD-4F4D-B746-1A67A7C46BFC}" type="presParOf" srcId="{9CDFCA9D-E48F-4932-B58B-2F60153AA7D2}" destId="{33C78C70-7593-4417-8474-BD0515132D8E}" srcOrd="1" destOrd="0" presId="urn:microsoft.com/office/officeart/2018/5/layout/IconCircleLabelList"/>
    <dgm:cxn modelId="{BB29C1BD-7B4E-426D-A423-8593A6806DB0}" type="presParOf" srcId="{9CDFCA9D-E48F-4932-B58B-2F60153AA7D2}" destId="{A152619B-E46A-4988-A56C-5B296A52BD4B}" srcOrd="2" destOrd="0" presId="urn:microsoft.com/office/officeart/2018/5/layout/IconCircleLabelList"/>
    <dgm:cxn modelId="{FCB3E4AC-37F0-4273-A648-3D179CCCF419}" type="presParOf" srcId="{9CDFCA9D-E48F-4932-B58B-2F60153AA7D2}" destId="{8534CF41-F2D0-4F63-8AF2-811408E52007}" srcOrd="3" destOrd="0" presId="urn:microsoft.com/office/officeart/2018/5/layout/IconCircleLabelList"/>
    <dgm:cxn modelId="{92D25836-95A0-46F9-91B7-8FB4AE090FA2}" type="presParOf" srcId="{9B031BCE-BFAF-4D9B-9B73-6A5B3F6726F3}" destId="{53DED467-D072-4671-8D00-EB7D90905265}" srcOrd="1" destOrd="0" presId="urn:microsoft.com/office/officeart/2018/5/layout/IconCircleLabelList"/>
    <dgm:cxn modelId="{858E8FCD-27A0-46DE-821E-C224BCE16AD2}" type="presParOf" srcId="{9B031BCE-BFAF-4D9B-9B73-6A5B3F6726F3}" destId="{17401A9E-965C-4389-840D-81999BAFC13B}" srcOrd="2" destOrd="0" presId="urn:microsoft.com/office/officeart/2018/5/layout/IconCircleLabelList"/>
    <dgm:cxn modelId="{0A25EE97-F18B-4563-A596-6B700BB8A7A9}" type="presParOf" srcId="{17401A9E-965C-4389-840D-81999BAFC13B}" destId="{C74AC5ED-4F7A-441B-B695-CEE445418E4F}" srcOrd="0" destOrd="0" presId="urn:microsoft.com/office/officeart/2018/5/layout/IconCircleLabelList"/>
    <dgm:cxn modelId="{2BB4890B-CD45-44BA-88AE-D40D3FE2CEC1}" type="presParOf" srcId="{17401A9E-965C-4389-840D-81999BAFC13B}" destId="{64F69DB4-B776-45F9-B894-4A5C01CE516F}" srcOrd="1" destOrd="0" presId="urn:microsoft.com/office/officeart/2018/5/layout/IconCircleLabelList"/>
    <dgm:cxn modelId="{560E8C11-D215-47B7-89C8-E3117C069A3C}" type="presParOf" srcId="{17401A9E-965C-4389-840D-81999BAFC13B}" destId="{49332FD1-499C-459A-A8B9-820566B34A1C}" srcOrd="2" destOrd="0" presId="urn:microsoft.com/office/officeart/2018/5/layout/IconCircleLabelList"/>
    <dgm:cxn modelId="{1CCF9284-80F7-40E1-B81A-7A6985A74A8E}" type="presParOf" srcId="{17401A9E-965C-4389-840D-81999BAFC13B}" destId="{584F47D5-456D-4350-ACCE-669797EC44F7}" srcOrd="3" destOrd="0" presId="urn:microsoft.com/office/officeart/2018/5/layout/IconCircleLabelList"/>
    <dgm:cxn modelId="{C8689126-349C-4F4D-A884-C7279EAE42CE}" type="presParOf" srcId="{9B031BCE-BFAF-4D9B-9B73-6A5B3F6726F3}" destId="{C1EA1DE4-CBAD-474E-ADD2-367FBEBF4707}" srcOrd="3" destOrd="0" presId="urn:microsoft.com/office/officeart/2018/5/layout/IconCircleLabelList"/>
    <dgm:cxn modelId="{FBD846EF-ED1E-4FA7-9749-0E7E61476FC7}" type="presParOf" srcId="{9B031BCE-BFAF-4D9B-9B73-6A5B3F6726F3}" destId="{958DECBC-201D-4C15-A8A3-7F6C8EBFAA3B}" srcOrd="4" destOrd="0" presId="urn:microsoft.com/office/officeart/2018/5/layout/IconCircleLabelList"/>
    <dgm:cxn modelId="{6E0CC8B7-6766-487D-85BC-5A6BD50F98A7}" type="presParOf" srcId="{958DECBC-201D-4C15-A8A3-7F6C8EBFAA3B}" destId="{27EB09EA-02D7-47BF-905A-730F336F7DDE}" srcOrd="0" destOrd="0" presId="urn:microsoft.com/office/officeart/2018/5/layout/IconCircleLabelList"/>
    <dgm:cxn modelId="{4DF2D350-E0C3-44FE-87FA-F9F4572DCD9D}" type="presParOf" srcId="{958DECBC-201D-4C15-A8A3-7F6C8EBFAA3B}" destId="{11CD6C0A-B684-4906-ABDD-076B7DD2DB86}" srcOrd="1" destOrd="0" presId="urn:microsoft.com/office/officeart/2018/5/layout/IconCircleLabelList"/>
    <dgm:cxn modelId="{B223253E-A5B3-461F-8DDA-2BE7797F9875}" type="presParOf" srcId="{958DECBC-201D-4C15-A8A3-7F6C8EBFAA3B}" destId="{946D1874-7AAC-4741-AEED-1D0585265D3C}" srcOrd="2" destOrd="0" presId="urn:microsoft.com/office/officeart/2018/5/layout/IconCircleLabelList"/>
    <dgm:cxn modelId="{4951732D-8B4A-4A8E-96C6-8DD091206C3E}" type="presParOf" srcId="{958DECBC-201D-4C15-A8A3-7F6C8EBFAA3B}" destId="{0510E0E0-C70A-470E-8147-E13AD65D2DAE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E126F8-4569-4B3F-AA70-D5477B63DDA5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1A840CB-8F94-45B0-92A4-63CAFC4B3B10}">
      <dgm:prSet/>
      <dgm:spPr/>
      <dgm:t>
        <a:bodyPr/>
        <a:lstStyle/>
        <a:p>
          <a:r>
            <a:rPr lang="en-US" b="0" i="0"/>
            <a:t>Disparity in countries like France, UAE, and Brazil.</a:t>
          </a:r>
          <a:endParaRPr lang="en-US"/>
        </a:p>
      </dgm:t>
    </dgm:pt>
    <dgm:pt modelId="{A0270961-FEBE-4D2A-8248-AD8FC661A778}" type="parTrans" cxnId="{78BDD056-536C-4F2A-AE47-FCD17A84C190}">
      <dgm:prSet/>
      <dgm:spPr/>
      <dgm:t>
        <a:bodyPr/>
        <a:lstStyle/>
        <a:p>
          <a:endParaRPr lang="en-US"/>
        </a:p>
      </dgm:t>
    </dgm:pt>
    <dgm:pt modelId="{D51476ED-496D-452F-BD77-59B8CE966CD5}" type="sibTrans" cxnId="{78BDD056-536C-4F2A-AE47-FCD17A84C190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3F4A8721-6B91-45C6-BD45-8BEC7511F213}">
      <dgm:prSet/>
      <dgm:spPr/>
      <dgm:t>
        <a:bodyPr/>
        <a:lstStyle/>
        <a:p>
          <a:r>
            <a:rPr lang="en-US" b="0" i="0"/>
            <a:t>Potential underserved audiences in French, Arabic, and Portuguese.</a:t>
          </a:r>
          <a:endParaRPr lang="en-US"/>
        </a:p>
      </dgm:t>
    </dgm:pt>
    <dgm:pt modelId="{03527CD9-9B73-4B6F-8646-36865E0F8E91}" type="parTrans" cxnId="{6A802402-9F2A-4918-B377-71DCA5DEE336}">
      <dgm:prSet/>
      <dgm:spPr/>
      <dgm:t>
        <a:bodyPr/>
        <a:lstStyle/>
        <a:p>
          <a:endParaRPr lang="en-US"/>
        </a:p>
      </dgm:t>
    </dgm:pt>
    <dgm:pt modelId="{D8FAD8BC-50FB-4880-AFDB-738B439BBA2D}" type="sibTrans" cxnId="{6A802402-9F2A-4918-B377-71DCA5DEE336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18F9D015-4E5C-4877-A26F-C8F3E4590C10}">
      <dgm:prSet/>
      <dgm:spPr/>
      <dgm:t>
        <a:bodyPr/>
        <a:lstStyle/>
        <a:p>
          <a:r>
            <a:rPr lang="en-US" b="0" i="0"/>
            <a:t>Gaps in quality and culturally relevant content.</a:t>
          </a:r>
          <a:endParaRPr lang="en-US"/>
        </a:p>
      </dgm:t>
    </dgm:pt>
    <dgm:pt modelId="{9A4B2A6E-08B9-4A6F-A417-1F77647EDCAA}" type="parTrans" cxnId="{41C44BE5-4310-4C88-8279-2C8C50BA296D}">
      <dgm:prSet/>
      <dgm:spPr/>
      <dgm:t>
        <a:bodyPr/>
        <a:lstStyle/>
        <a:p>
          <a:endParaRPr lang="en-US"/>
        </a:p>
      </dgm:t>
    </dgm:pt>
    <dgm:pt modelId="{9F5BF18E-3D23-4C8E-B1BC-4B145A1A2601}" type="sibTrans" cxnId="{41C44BE5-4310-4C88-8279-2C8C50BA296D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3CD1E682-6E23-44F5-964D-423D9EBA4F7A}" type="pres">
      <dgm:prSet presAssocID="{CAE126F8-4569-4B3F-AA70-D5477B63DDA5}" presName="Name0" presStyleCnt="0">
        <dgm:presLayoutVars>
          <dgm:animLvl val="lvl"/>
          <dgm:resizeHandles val="exact"/>
        </dgm:presLayoutVars>
      </dgm:prSet>
      <dgm:spPr/>
    </dgm:pt>
    <dgm:pt modelId="{99DD4A84-E558-495E-BFF6-ECBFFDD2F051}" type="pres">
      <dgm:prSet presAssocID="{B1A840CB-8F94-45B0-92A4-63CAFC4B3B10}" presName="compositeNode" presStyleCnt="0">
        <dgm:presLayoutVars>
          <dgm:bulletEnabled val="1"/>
        </dgm:presLayoutVars>
      </dgm:prSet>
      <dgm:spPr/>
    </dgm:pt>
    <dgm:pt modelId="{2D5086E7-10B2-49F6-8547-F953260F0325}" type="pres">
      <dgm:prSet presAssocID="{B1A840CB-8F94-45B0-92A4-63CAFC4B3B10}" presName="bgRect" presStyleLbl="bgAccFollowNode1" presStyleIdx="0" presStyleCnt="3"/>
      <dgm:spPr/>
    </dgm:pt>
    <dgm:pt modelId="{BD52DC9D-7F4D-49A0-B2FD-5D7856ADB62F}" type="pres">
      <dgm:prSet presAssocID="{D51476ED-496D-452F-BD77-59B8CE966CD5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C3D948FF-63EC-47E3-9252-118EBC88A05E}" type="pres">
      <dgm:prSet presAssocID="{B1A840CB-8F94-45B0-92A4-63CAFC4B3B10}" presName="bottomLine" presStyleLbl="alignNode1" presStyleIdx="1" presStyleCnt="6">
        <dgm:presLayoutVars/>
      </dgm:prSet>
      <dgm:spPr/>
    </dgm:pt>
    <dgm:pt modelId="{C17F3DD5-0676-4361-B4E8-14F81A224407}" type="pres">
      <dgm:prSet presAssocID="{B1A840CB-8F94-45B0-92A4-63CAFC4B3B10}" presName="nodeText" presStyleLbl="bgAccFollowNode1" presStyleIdx="0" presStyleCnt="3">
        <dgm:presLayoutVars>
          <dgm:bulletEnabled val="1"/>
        </dgm:presLayoutVars>
      </dgm:prSet>
      <dgm:spPr/>
    </dgm:pt>
    <dgm:pt modelId="{77099CE2-13BB-4D5C-A38B-9884B1F2B2EF}" type="pres">
      <dgm:prSet presAssocID="{D51476ED-496D-452F-BD77-59B8CE966CD5}" presName="sibTrans" presStyleCnt="0"/>
      <dgm:spPr/>
    </dgm:pt>
    <dgm:pt modelId="{DC092C3C-0B66-4A38-87B1-1C0BECBD85E1}" type="pres">
      <dgm:prSet presAssocID="{3F4A8721-6B91-45C6-BD45-8BEC7511F213}" presName="compositeNode" presStyleCnt="0">
        <dgm:presLayoutVars>
          <dgm:bulletEnabled val="1"/>
        </dgm:presLayoutVars>
      </dgm:prSet>
      <dgm:spPr/>
    </dgm:pt>
    <dgm:pt modelId="{782D6C11-5207-48DC-A5DD-61A5D95DC015}" type="pres">
      <dgm:prSet presAssocID="{3F4A8721-6B91-45C6-BD45-8BEC7511F213}" presName="bgRect" presStyleLbl="bgAccFollowNode1" presStyleIdx="1" presStyleCnt="3"/>
      <dgm:spPr/>
    </dgm:pt>
    <dgm:pt modelId="{B938E872-D27F-47EB-AA7C-5D377237DC9B}" type="pres">
      <dgm:prSet presAssocID="{D8FAD8BC-50FB-4880-AFDB-738B439BBA2D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E0BA33BB-E8F3-44EC-A4E5-0928EE89CD5C}" type="pres">
      <dgm:prSet presAssocID="{3F4A8721-6B91-45C6-BD45-8BEC7511F213}" presName="bottomLine" presStyleLbl="alignNode1" presStyleIdx="3" presStyleCnt="6">
        <dgm:presLayoutVars/>
      </dgm:prSet>
      <dgm:spPr/>
    </dgm:pt>
    <dgm:pt modelId="{C1B0F837-F6E2-4ECA-A49E-3B27DB84BD7F}" type="pres">
      <dgm:prSet presAssocID="{3F4A8721-6B91-45C6-BD45-8BEC7511F213}" presName="nodeText" presStyleLbl="bgAccFollowNode1" presStyleIdx="1" presStyleCnt="3">
        <dgm:presLayoutVars>
          <dgm:bulletEnabled val="1"/>
        </dgm:presLayoutVars>
      </dgm:prSet>
      <dgm:spPr/>
    </dgm:pt>
    <dgm:pt modelId="{2D15C79E-E730-4050-B5AD-2A93C6CB400B}" type="pres">
      <dgm:prSet presAssocID="{D8FAD8BC-50FB-4880-AFDB-738B439BBA2D}" presName="sibTrans" presStyleCnt="0"/>
      <dgm:spPr/>
    </dgm:pt>
    <dgm:pt modelId="{0F0D0C2F-2DAE-4EEE-B0C2-4AD5A99DF85C}" type="pres">
      <dgm:prSet presAssocID="{18F9D015-4E5C-4877-A26F-C8F3E4590C10}" presName="compositeNode" presStyleCnt="0">
        <dgm:presLayoutVars>
          <dgm:bulletEnabled val="1"/>
        </dgm:presLayoutVars>
      </dgm:prSet>
      <dgm:spPr/>
    </dgm:pt>
    <dgm:pt modelId="{35830DD1-AB2F-4F98-9351-65D9E5B3CA02}" type="pres">
      <dgm:prSet presAssocID="{18F9D015-4E5C-4877-A26F-C8F3E4590C10}" presName="bgRect" presStyleLbl="bgAccFollowNode1" presStyleIdx="2" presStyleCnt="3"/>
      <dgm:spPr/>
    </dgm:pt>
    <dgm:pt modelId="{B7224879-F3BB-4665-A9EA-EC8E00E7B7DD}" type="pres">
      <dgm:prSet presAssocID="{9F5BF18E-3D23-4C8E-B1BC-4B145A1A2601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D92BAE0E-0EAA-4130-A8AF-B24B829C34E4}" type="pres">
      <dgm:prSet presAssocID="{18F9D015-4E5C-4877-A26F-C8F3E4590C10}" presName="bottomLine" presStyleLbl="alignNode1" presStyleIdx="5" presStyleCnt="6">
        <dgm:presLayoutVars/>
      </dgm:prSet>
      <dgm:spPr/>
    </dgm:pt>
    <dgm:pt modelId="{4CB163E3-6502-4D6A-8CFD-34455D9CD0B1}" type="pres">
      <dgm:prSet presAssocID="{18F9D015-4E5C-4877-A26F-C8F3E4590C10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6A802402-9F2A-4918-B377-71DCA5DEE336}" srcId="{CAE126F8-4569-4B3F-AA70-D5477B63DDA5}" destId="{3F4A8721-6B91-45C6-BD45-8BEC7511F213}" srcOrd="1" destOrd="0" parTransId="{03527CD9-9B73-4B6F-8646-36865E0F8E91}" sibTransId="{D8FAD8BC-50FB-4880-AFDB-738B439BBA2D}"/>
    <dgm:cxn modelId="{5B2E7A0F-D004-4D89-8012-D4705D559173}" type="presOf" srcId="{D8FAD8BC-50FB-4880-AFDB-738B439BBA2D}" destId="{B938E872-D27F-47EB-AA7C-5D377237DC9B}" srcOrd="0" destOrd="0" presId="urn:microsoft.com/office/officeart/2016/7/layout/BasicLinearProcessNumbered"/>
    <dgm:cxn modelId="{42FB6221-1267-439D-8024-141E48E4C0BA}" type="presOf" srcId="{B1A840CB-8F94-45B0-92A4-63CAFC4B3B10}" destId="{C17F3DD5-0676-4361-B4E8-14F81A224407}" srcOrd="1" destOrd="0" presId="urn:microsoft.com/office/officeart/2016/7/layout/BasicLinearProcessNumbered"/>
    <dgm:cxn modelId="{8357ED31-E8A8-49EF-878C-BB0281804C7D}" type="presOf" srcId="{3F4A8721-6B91-45C6-BD45-8BEC7511F213}" destId="{782D6C11-5207-48DC-A5DD-61A5D95DC015}" srcOrd="0" destOrd="0" presId="urn:microsoft.com/office/officeart/2016/7/layout/BasicLinearProcessNumbered"/>
    <dgm:cxn modelId="{25BED938-0653-4F86-A381-91F41BAF6E55}" type="presOf" srcId="{CAE126F8-4569-4B3F-AA70-D5477B63DDA5}" destId="{3CD1E682-6E23-44F5-964D-423D9EBA4F7A}" srcOrd="0" destOrd="0" presId="urn:microsoft.com/office/officeart/2016/7/layout/BasicLinearProcessNumbered"/>
    <dgm:cxn modelId="{8C003B50-0C22-4A56-ADC1-EEAAA3209E00}" type="presOf" srcId="{18F9D015-4E5C-4877-A26F-C8F3E4590C10}" destId="{35830DD1-AB2F-4F98-9351-65D9E5B3CA02}" srcOrd="0" destOrd="0" presId="urn:microsoft.com/office/officeart/2016/7/layout/BasicLinearProcessNumbered"/>
    <dgm:cxn modelId="{78BDD056-536C-4F2A-AE47-FCD17A84C190}" srcId="{CAE126F8-4569-4B3F-AA70-D5477B63DDA5}" destId="{B1A840CB-8F94-45B0-92A4-63CAFC4B3B10}" srcOrd="0" destOrd="0" parTransId="{A0270961-FEBE-4D2A-8248-AD8FC661A778}" sibTransId="{D51476ED-496D-452F-BD77-59B8CE966CD5}"/>
    <dgm:cxn modelId="{4D6FD97E-6C0A-4278-B86D-53C9EC18E1C9}" type="presOf" srcId="{18F9D015-4E5C-4877-A26F-C8F3E4590C10}" destId="{4CB163E3-6502-4D6A-8CFD-34455D9CD0B1}" srcOrd="1" destOrd="0" presId="urn:microsoft.com/office/officeart/2016/7/layout/BasicLinearProcessNumbered"/>
    <dgm:cxn modelId="{F5980E87-8832-4F6B-A9E1-8817C15EDAC7}" type="presOf" srcId="{3F4A8721-6B91-45C6-BD45-8BEC7511F213}" destId="{C1B0F837-F6E2-4ECA-A49E-3B27DB84BD7F}" srcOrd="1" destOrd="0" presId="urn:microsoft.com/office/officeart/2016/7/layout/BasicLinearProcessNumbered"/>
    <dgm:cxn modelId="{0DAC4692-A783-482E-95BD-DD21011B5095}" type="presOf" srcId="{B1A840CB-8F94-45B0-92A4-63CAFC4B3B10}" destId="{2D5086E7-10B2-49F6-8547-F953260F0325}" srcOrd="0" destOrd="0" presId="urn:microsoft.com/office/officeart/2016/7/layout/BasicLinearProcessNumbered"/>
    <dgm:cxn modelId="{BFA0DCDB-08B2-423A-AEE9-FF7FBFDE3DA8}" type="presOf" srcId="{9F5BF18E-3D23-4C8E-B1BC-4B145A1A2601}" destId="{B7224879-F3BB-4665-A9EA-EC8E00E7B7DD}" srcOrd="0" destOrd="0" presId="urn:microsoft.com/office/officeart/2016/7/layout/BasicLinearProcessNumbered"/>
    <dgm:cxn modelId="{41C44BE5-4310-4C88-8279-2C8C50BA296D}" srcId="{CAE126F8-4569-4B3F-AA70-D5477B63DDA5}" destId="{18F9D015-4E5C-4877-A26F-C8F3E4590C10}" srcOrd="2" destOrd="0" parTransId="{9A4B2A6E-08B9-4A6F-A417-1F77647EDCAA}" sibTransId="{9F5BF18E-3D23-4C8E-B1BC-4B145A1A2601}"/>
    <dgm:cxn modelId="{6305B8F1-96A8-4308-8CD2-398A37AC3FC4}" type="presOf" srcId="{D51476ED-496D-452F-BD77-59B8CE966CD5}" destId="{BD52DC9D-7F4D-49A0-B2FD-5D7856ADB62F}" srcOrd="0" destOrd="0" presId="urn:microsoft.com/office/officeart/2016/7/layout/BasicLinearProcessNumbered"/>
    <dgm:cxn modelId="{25E06227-8FA7-4645-9B4A-35C3A4400746}" type="presParOf" srcId="{3CD1E682-6E23-44F5-964D-423D9EBA4F7A}" destId="{99DD4A84-E558-495E-BFF6-ECBFFDD2F051}" srcOrd="0" destOrd="0" presId="urn:microsoft.com/office/officeart/2016/7/layout/BasicLinearProcessNumbered"/>
    <dgm:cxn modelId="{7AC919DD-F65B-4086-B307-329A149EF039}" type="presParOf" srcId="{99DD4A84-E558-495E-BFF6-ECBFFDD2F051}" destId="{2D5086E7-10B2-49F6-8547-F953260F0325}" srcOrd="0" destOrd="0" presId="urn:microsoft.com/office/officeart/2016/7/layout/BasicLinearProcessNumbered"/>
    <dgm:cxn modelId="{2CAF7274-85A0-4166-8DEC-5400AEBEDFD0}" type="presParOf" srcId="{99DD4A84-E558-495E-BFF6-ECBFFDD2F051}" destId="{BD52DC9D-7F4D-49A0-B2FD-5D7856ADB62F}" srcOrd="1" destOrd="0" presId="urn:microsoft.com/office/officeart/2016/7/layout/BasicLinearProcessNumbered"/>
    <dgm:cxn modelId="{326B9781-FED4-4623-80DE-ED0DB0D46EA7}" type="presParOf" srcId="{99DD4A84-E558-495E-BFF6-ECBFFDD2F051}" destId="{C3D948FF-63EC-47E3-9252-118EBC88A05E}" srcOrd="2" destOrd="0" presId="urn:microsoft.com/office/officeart/2016/7/layout/BasicLinearProcessNumbered"/>
    <dgm:cxn modelId="{BAE61013-48EE-4B91-A214-869BF0BB1726}" type="presParOf" srcId="{99DD4A84-E558-495E-BFF6-ECBFFDD2F051}" destId="{C17F3DD5-0676-4361-B4E8-14F81A224407}" srcOrd="3" destOrd="0" presId="urn:microsoft.com/office/officeart/2016/7/layout/BasicLinearProcessNumbered"/>
    <dgm:cxn modelId="{5C0BE407-4155-4C8E-82DE-C7A7478F1640}" type="presParOf" srcId="{3CD1E682-6E23-44F5-964D-423D9EBA4F7A}" destId="{77099CE2-13BB-4D5C-A38B-9884B1F2B2EF}" srcOrd="1" destOrd="0" presId="urn:microsoft.com/office/officeart/2016/7/layout/BasicLinearProcessNumbered"/>
    <dgm:cxn modelId="{19D92F82-8E67-4617-B436-2809EB2A4000}" type="presParOf" srcId="{3CD1E682-6E23-44F5-964D-423D9EBA4F7A}" destId="{DC092C3C-0B66-4A38-87B1-1C0BECBD85E1}" srcOrd="2" destOrd="0" presId="urn:microsoft.com/office/officeart/2016/7/layout/BasicLinearProcessNumbered"/>
    <dgm:cxn modelId="{105FD831-CC5B-4506-BA25-D69775B49DA2}" type="presParOf" srcId="{DC092C3C-0B66-4A38-87B1-1C0BECBD85E1}" destId="{782D6C11-5207-48DC-A5DD-61A5D95DC015}" srcOrd="0" destOrd="0" presId="urn:microsoft.com/office/officeart/2016/7/layout/BasicLinearProcessNumbered"/>
    <dgm:cxn modelId="{89BEC2D7-215C-4363-A067-278B3940C779}" type="presParOf" srcId="{DC092C3C-0B66-4A38-87B1-1C0BECBD85E1}" destId="{B938E872-D27F-47EB-AA7C-5D377237DC9B}" srcOrd="1" destOrd="0" presId="urn:microsoft.com/office/officeart/2016/7/layout/BasicLinearProcessNumbered"/>
    <dgm:cxn modelId="{B5B9726D-8EEE-49AB-B2BB-78AD7E09D420}" type="presParOf" srcId="{DC092C3C-0B66-4A38-87B1-1C0BECBD85E1}" destId="{E0BA33BB-E8F3-44EC-A4E5-0928EE89CD5C}" srcOrd="2" destOrd="0" presId="urn:microsoft.com/office/officeart/2016/7/layout/BasicLinearProcessNumbered"/>
    <dgm:cxn modelId="{4CECBE63-0B34-4726-A7AA-353414C7C617}" type="presParOf" srcId="{DC092C3C-0B66-4A38-87B1-1C0BECBD85E1}" destId="{C1B0F837-F6E2-4ECA-A49E-3B27DB84BD7F}" srcOrd="3" destOrd="0" presId="urn:microsoft.com/office/officeart/2016/7/layout/BasicLinearProcessNumbered"/>
    <dgm:cxn modelId="{D84C2570-4CDE-417F-A7C8-FCC33929ADC9}" type="presParOf" srcId="{3CD1E682-6E23-44F5-964D-423D9EBA4F7A}" destId="{2D15C79E-E730-4050-B5AD-2A93C6CB400B}" srcOrd="3" destOrd="0" presId="urn:microsoft.com/office/officeart/2016/7/layout/BasicLinearProcessNumbered"/>
    <dgm:cxn modelId="{58781713-A6F8-4F19-9B97-96E32898F4AF}" type="presParOf" srcId="{3CD1E682-6E23-44F5-964D-423D9EBA4F7A}" destId="{0F0D0C2F-2DAE-4EEE-B0C2-4AD5A99DF85C}" srcOrd="4" destOrd="0" presId="urn:microsoft.com/office/officeart/2016/7/layout/BasicLinearProcessNumbered"/>
    <dgm:cxn modelId="{1F32D457-88DC-4896-A1D9-5B10AB287BD3}" type="presParOf" srcId="{0F0D0C2F-2DAE-4EEE-B0C2-4AD5A99DF85C}" destId="{35830DD1-AB2F-4F98-9351-65D9E5B3CA02}" srcOrd="0" destOrd="0" presId="urn:microsoft.com/office/officeart/2016/7/layout/BasicLinearProcessNumbered"/>
    <dgm:cxn modelId="{D04FC5B8-5904-4059-A7CE-64E0364DFC7D}" type="presParOf" srcId="{0F0D0C2F-2DAE-4EEE-B0C2-4AD5A99DF85C}" destId="{B7224879-F3BB-4665-A9EA-EC8E00E7B7DD}" srcOrd="1" destOrd="0" presId="urn:microsoft.com/office/officeart/2016/7/layout/BasicLinearProcessNumbered"/>
    <dgm:cxn modelId="{E3B098A2-CD8F-447F-BAD6-2D1EA0C60DAC}" type="presParOf" srcId="{0F0D0C2F-2DAE-4EEE-B0C2-4AD5A99DF85C}" destId="{D92BAE0E-0EAA-4130-A8AF-B24B829C34E4}" srcOrd="2" destOrd="0" presId="urn:microsoft.com/office/officeart/2016/7/layout/BasicLinearProcessNumbered"/>
    <dgm:cxn modelId="{228A606C-5FE7-4CC6-83C6-EC1B0EA69611}" type="presParOf" srcId="{0F0D0C2F-2DAE-4EEE-B0C2-4AD5A99DF85C}" destId="{4CB163E3-6502-4D6A-8CFD-34455D9CD0B1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9BC4147-B5A4-44F5-9951-DCD46CD39F9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6F1F280-4A39-4E05-B53C-EE43B77E776F}">
      <dgm:prSet/>
      <dgm:spPr/>
      <dgm:t>
        <a:bodyPr/>
        <a:lstStyle/>
        <a:p>
          <a:r>
            <a:rPr lang="en-US" b="0" i="0"/>
            <a:t>Difficulty in tracking cross-border content consumption.</a:t>
          </a:r>
          <a:endParaRPr lang="en-US"/>
        </a:p>
      </dgm:t>
    </dgm:pt>
    <dgm:pt modelId="{D14922D2-3A9B-4EAE-9E19-AAA804B32D72}" type="parTrans" cxnId="{8CD192E5-8F17-48BE-932C-940A180959AD}">
      <dgm:prSet/>
      <dgm:spPr/>
      <dgm:t>
        <a:bodyPr/>
        <a:lstStyle/>
        <a:p>
          <a:endParaRPr lang="en-US"/>
        </a:p>
      </dgm:t>
    </dgm:pt>
    <dgm:pt modelId="{999513A5-6185-4909-ACCA-492661CB44D5}" type="sibTrans" cxnId="{8CD192E5-8F17-48BE-932C-940A180959AD}">
      <dgm:prSet/>
      <dgm:spPr/>
      <dgm:t>
        <a:bodyPr/>
        <a:lstStyle/>
        <a:p>
          <a:endParaRPr lang="en-US"/>
        </a:p>
      </dgm:t>
    </dgm:pt>
    <dgm:pt modelId="{DECC4C38-3EE1-4951-8A59-0B921F55F0BF}">
      <dgm:prSet/>
      <dgm:spPr/>
      <dgm:t>
        <a:bodyPr/>
        <a:lstStyle/>
        <a:p>
          <a:r>
            <a:rPr lang="en-US" b="0" i="0"/>
            <a:t>Advances in captioning and translation.</a:t>
          </a:r>
          <a:endParaRPr lang="en-US"/>
        </a:p>
      </dgm:t>
    </dgm:pt>
    <dgm:pt modelId="{BDABC47A-4AB1-4A1A-A6AD-0B6894CF9CE2}" type="parTrans" cxnId="{68B3A537-3169-43DD-AEB1-3EBF7DA3311B}">
      <dgm:prSet/>
      <dgm:spPr/>
      <dgm:t>
        <a:bodyPr/>
        <a:lstStyle/>
        <a:p>
          <a:endParaRPr lang="en-US"/>
        </a:p>
      </dgm:t>
    </dgm:pt>
    <dgm:pt modelId="{BEE71678-2811-4BC9-88ED-7393F3FE5C37}" type="sibTrans" cxnId="{68B3A537-3169-43DD-AEB1-3EBF7DA3311B}">
      <dgm:prSet/>
      <dgm:spPr/>
      <dgm:t>
        <a:bodyPr/>
        <a:lstStyle/>
        <a:p>
          <a:endParaRPr lang="en-US"/>
        </a:p>
      </dgm:t>
    </dgm:pt>
    <dgm:pt modelId="{26C516AA-20EC-4638-8DEF-914B769AC55B}">
      <dgm:prSet/>
      <dgm:spPr/>
      <dgm:t>
        <a:bodyPr/>
        <a:lstStyle/>
        <a:p>
          <a:r>
            <a:rPr lang="en-US" b="0" i="0"/>
            <a:t>Lack of interaction with content creators in translated videos.</a:t>
          </a:r>
          <a:endParaRPr lang="en-US"/>
        </a:p>
      </dgm:t>
    </dgm:pt>
    <dgm:pt modelId="{CCFCE7FE-3631-4515-9C89-96A201CA7E81}" type="parTrans" cxnId="{FA32F628-6783-4246-90F7-BD050D845325}">
      <dgm:prSet/>
      <dgm:spPr/>
      <dgm:t>
        <a:bodyPr/>
        <a:lstStyle/>
        <a:p>
          <a:endParaRPr lang="en-US"/>
        </a:p>
      </dgm:t>
    </dgm:pt>
    <dgm:pt modelId="{6DE834D5-FC6A-40FC-B238-597E1929A9EA}" type="sibTrans" cxnId="{FA32F628-6783-4246-90F7-BD050D845325}">
      <dgm:prSet/>
      <dgm:spPr/>
      <dgm:t>
        <a:bodyPr/>
        <a:lstStyle/>
        <a:p>
          <a:endParaRPr lang="en-US"/>
        </a:p>
      </dgm:t>
    </dgm:pt>
    <dgm:pt modelId="{8B60F581-F3D7-4A43-A9EE-81E84B6CA0BA}" type="pres">
      <dgm:prSet presAssocID="{F9BC4147-B5A4-44F5-9951-DCD46CD39F9D}" presName="linear" presStyleCnt="0">
        <dgm:presLayoutVars>
          <dgm:animLvl val="lvl"/>
          <dgm:resizeHandles val="exact"/>
        </dgm:presLayoutVars>
      </dgm:prSet>
      <dgm:spPr/>
    </dgm:pt>
    <dgm:pt modelId="{34AB3C3F-6529-4C1D-AA94-F97699DE0235}" type="pres">
      <dgm:prSet presAssocID="{06F1F280-4A39-4E05-B53C-EE43B77E776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061EE5A-CB96-4B05-95A9-1BEFA2B51E13}" type="pres">
      <dgm:prSet presAssocID="{999513A5-6185-4909-ACCA-492661CB44D5}" presName="spacer" presStyleCnt="0"/>
      <dgm:spPr/>
    </dgm:pt>
    <dgm:pt modelId="{CF6AAC66-BF0F-4F36-8EAE-C5B2EA940F3B}" type="pres">
      <dgm:prSet presAssocID="{DECC4C38-3EE1-4951-8A59-0B921F55F0B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1949026-1F07-4B46-BD74-74414EB05824}" type="pres">
      <dgm:prSet presAssocID="{BEE71678-2811-4BC9-88ED-7393F3FE5C37}" presName="spacer" presStyleCnt="0"/>
      <dgm:spPr/>
    </dgm:pt>
    <dgm:pt modelId="{F21B8F5F-82B5-479F-B308-6B8534D7D553}" type="pres">
      <dgm:prSet presAssocID="{26C516AA-20EC-4638-8DEF-914B769AC55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A32F628-6783-4246-90F7-BD050D845325}" srcId="{F9BC4147-B5A4-44F5-9951-DCD46CD39F9D}" destId="{26C516AA-20EC-4638-8DEF-914B769AC55B}" srcOrd="2" destOrd="0" parTransId="{CCFCE7FE-3631-4515-9C89-96A201CA7E81}" sibTransId="{6DE834D5-FC6A-40FC-B238-597E1929A9EA}"/>
    <dgm:cxn modelId="{68B3A537-3169-43DD-AEB1-3EBF7DA3311B}" srcId="{F9BC4147-B5A4-44F5-9951-DCD46CD39F9D}" destId="{DECC4C38-3EE1-4951-8A59-0B921F55F0BF}" srcOrd="1" destOrd="0" parTransId="{BDABC47A-4AB1-4A1A-A6AD-0B6894CF9CE2}" sibTransId="{BEE71678-2811-4BC9-88ED-7393F3FE5C37}"/>
    <dgm:cxn modelId="{D16D7D6F-8218-4EA3-B455-116C74C76536}" type="presOf" srcId="{DECC4C38-3EE1-4951-8A59-0B921F55F0BF}" destId="{CF6AAC66-BF0F-4F36-8EAE-C5B2EA940F3B}" srcOrd="0" destOrd="0" presId="urn:microsoft.com/office/officeart/2005/8/layout/vList2"/>
    <dgm:cxn modelId="{86099B82-480A-449C-82D1-0B2EA926E000}" type="presOf" srcId="{26C516AA-20EC-4638-8DEF-914B769AC55B}" destId="{F21B8F5F-82B5-479F-B308-6B8534D7D553}" srcOrd="0" destOrd="0" presId="urn:microsoft.com/office/officeart/2005/8/layout/vList2"/>
    <dgm:cxn modelId="{8CD192E5-8F17-48BE-932C-940A180959AD}" srcId="{F9BC4147-B5A4-44F5-9951-DCD46CD39F9D}" destId="{06F1F280-4A39-4E05-B53C-EE43B77E776F}" srcOrd="0" destOrd="0" parTransId="{D14922D2-3A9B-4EAE-9E19-AAA804B32D72}" sibTransId="{999513A5-6185-4909-ACCA-492661CB44D5}"/>
    <dgm:cxn modelId="{362904EE-D1C3-466C-9748-41B574D05A5E}" type="presOf" srcId="{F9BC4147-B5A4-44F5-9951-DCD46CD39F9D}" destId="{8B60F581-F3D7-4A43-A9EE-81E84B6CA0BA}" srcOrd="0" destOrd="0" presId="urn:microsoft.com/office/officeart/2005/8/layout/vList2"/>
    <dgm:cxn modelId="{A2EDEBFA-2159-46D9-B055-C89BBB44D2C8}" type="presOf" srcId="{06F1F280-4A39-4E05-B53C-EE43B77E776F}" destId="{34AB3C3F-6529-4C1D-AA94-F97699DE0235}" srcOrd="0" destOrd="0" presId="urn:microsoft.com/office/officeart/2005/8/layout/vList2"/>
    <dgm:cxn modelId="{A81E4933-A59A-4E52-BCD4-F263F0F3F36B}" type="presParOf" srcId="{8B60F581-F3D7-4A43-A9EE-81E84B6CA0BA}" destId="{34AB3C3F-6529-4C1D-AA94-F97699DE0235}" srcOrd="0" destOrd="0" presId="urn:microsoft.com/office/officeart/2005/8/layout/vList2"/>
    <dgm:cxn modelId="{63D990F0-2D8C-4BE0-A2C4-1CE63057B262}" type="presParOf" srcId="{8B60F581-F3D7-4A43-A9EE-81E84B6CA0BA}" destId="{5061EE5A-CB96-4B05-95A9-1BEFA2B51E13}" srcOrd="1" destOrd="0" presId="urn:microsoft.com/office/officeart/2005/8/layout/vList2"/>
    <dgm:cxn modelId="{F38503F2-D7A5-49DF-B1F0-45A3D681F4FB}" type="presParOf" srcId="{8B60F581-F3D7-4A43-A9EE-81E84B6CA0BA}" destId="{CF6AAC66-BF0F-4F36-8EAE-C5B2EA940F3B}" srcOrd="2" destOrd="0" presId="urn:microsoft.com/office/officeart/2005/8/layout/vList2"/>
    <dgm:cxn modelId="{D64EC9D0-3235-45D4-9CCB-0FA0E7AE485F}" type="presParOf" srcId="{8B60F581-F3D7-4A43-A9EE-81E84B6CA0BA}" destId="{91949026-1F07-4B46-BD74-74414EB05824}" srcOrd="3" destOrd="0" presId="urn:microsoft.com/office/officeart/2005/8/layout/vList2"/>
    <dgm:cxn modelId="{417B788D-416F-42C3-9A62-4132B6D0BC7B}" type="presParOf" srcId="{8B60F581-F3D7-4A43-A9EE-81E84B6CA0BA}" destId="{F21B8F5F-82B5-479F-B308-6B8534D7D55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AAD3EC4-139F-4AFF-BD59-C031AE709D88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1063D95-5DE1-4CBC-8A95-B382358962E4}">
      <dgm:prSet/>
      <dgm:spPr/>
      <dgm:t>
        <a:bodyPr/>
        <a:lstStyle/>
        <a:p>
          <a:r>
            <a:rPr lang="en-US"/>
            <a:t>Invest in</a:t>
          </a:r>
        </a:p>
      </dgm:t>
    </dgm:pt>
    <dgm:pt modelId="{18D28FF3-8FAE-4CB0-8345-6E6729B252E4}" type="parTrans" cxnId="{6581FEC7-0D51-47D6-A61B-5162765AC01F}">
      <dgm:prSet/>
      <dgm:spPr/>
      <dgm:t>
        <a:bodyPr/>
        <a:lstStyle/>
        <a:p>
          <a:endParaRPr lang="en-US"/>
        </a:p>
      </dgm:t>
    </dgm:pt>
    <dgm:pt modelId="{BEC69088-4C35-4229-A17F-F78F57E11A04}" type="sibTrans" cxnId="{6581FEC7-0D51-47D6-A61B-5162765AC01F}">
      <dgm:prSet/>
      <dgm:spPr/>
      <dgm:t>
        <a:bodyPr/>
        <a:lstStyle/>
        <a:p>
          <a:endParaRPr lang="en-US"/>
        </a:p>
      </dgm:t>
    </dgm:pt>
    <dgm:pt modelId="{E4E17200-E114-4A68-A88D-DFD57359F759}">
      <dgm:prSet/>
      <dgm:spPr/>
      <dgm:t>
        <a:bodyPr/>
        <a:lstStyle/>
        <a:p>
          <a:r>
            <a:rPr lang="en-US"/>
            <a:t>Invest in research to understand specific content gaps.</a:t>
          </a:r>
        </a:p>
      </dgm:t>
    </dgm:pt>
    <dgm:pt modelId="{EFB6C11C-0140-4089-9F82-9B8EAFB4F828}" type="parTrans" cxnId="{530B4206-3582-454C-840E-E05DB06AB97E}">
      <dgm:prSet/>
      <dgm:spPr/>
      <dgm:t>
        <a:bodyPr/>
        <a:lstStyle/>
        <a:p>
          <a:endParaRPr lang="en-US"/>
        </a:p>
      </dgm:t>
    </dgm:pt>
    <dgm:pt modelId="{6629478A-961A-4D73-9E9B-A492AE60EFF5}" type="sibTrans" cxnId="{530B4206-3582-454C-840E-E05DB06AB97E}">
      <dgm:prSet/>
      <dgm:spPr/>
      <dgm:t>
        <a:bodyPr/>
        <a:lstStyle/>
        <a:p>
          <a:endParaRPr lang="en-US"/>
        </a:p>
      </dgm:t>
    </dgm:pt>
    <dgm:pt modelId="{2BD1CCA6-995D-4E65-941F-35222BD098CB}">
      <dgm:prSet/>
      <dgm:spPr/>
      <dgm:t>
        <a:bodyPr/>
        <a:lstStyle/>
        <a:p>
          <a:r>
            <a:rPr lang="en-US"/>
            <a:t>Collaborate</a:t>
          </a:r>
        </a:p>
      </dgm:t>
    </dgm:pt>
    <dgm:pt modelId="{2CDBAF75-CF8C-4C27-82D9-E2D9C57DC88E}" type="parTrans" cxnId="{144A2F25-805F-4456-A718-4D3F188EF9E7}">
      <dgm:prSet/>
      <dgm:spPr/>
      <dgm:t>
        <a:bodyPr/>
        <a:lstStyle/>
        <a:p>
          <a:endParaRPr lang="en-US"/>
        </a:p>
      </dgm:t>
    </dgm:pt>
    <dgm:pt modelId="{AF3D1C4C-8199-46DA-AC32-F61E01B96FF0}" type="sibTrans" cxnId="{144A2F25-805F-4456-A718-4D3F188EF9E7}">
      <dgm:prSet/>
      <dgm:spPr/>
      <dgm:t>
        <a:bodyPr/>
        <a:lstStyle/>
        <a:p>
          <a:endParaRPr lang="en-US"/>
        </a:p>
      </dgm:t>
    </dgm:pt>
    <dgm:pt modelId="{71C488AD-22D4-44FA-8E74-22A5AA86551E}">
      <dgm:prSet/>
      <dgm:spPr/>
      <dgm:t>
        <a:bodyPr/>
        <a:lstStyle/>
        <a:p>
          <a:r>
            <a:rPr lang="en-US"/>
            <a:t>Collaborate with local educators or influencers.</a:t>
          </a:r>
        </a:p>
      </dgm:t>
    </dgm:pt>
    <dgm:pt modelId="{D43866C8-752F-4E8B-A5A6-9F2A7DE5C6CF}" type="parTrans" cxnId="{05D1FBFC-47E8-4288-9F7D-DE411D1B88C5}">
      <dgm:prSet/>
      <dgm:spPr/>
      <dgm:t>
        <a:bodyPr/>
        <a:lstStyle/>
        <a:p>
          <a:endParaRPr lang="en-US"/>
        </a:p>
      </dgm:t>
    </dgm:pt>
    <dgm:pt modelId="{AEE35170-9248-4115-826B-606389E7B094}" type="sibTrans" cxnId="{05D1FBFC-47E8-4288-9F7D-DE411D1B88C5}">
      <dgm:prSet/>
      <dgm:spPr/>
      <dgm:t>
        <a:bodyPr/>
        <a:lstStyle/>
        <a:p>
          <a:endParaRPr lang="en-US"/>
        </a:p>
      </dgm:t>
    </dgm:pt>
    <dgm:pt modelId="{C7FBCFE6-233A-4B70-A2C2-7B31A7C3C410}">
      <dgm:prSet/>
      <dgm:spPr/>
      <dgm:t>
        <a:bodyPr/>
        <a:lstStyle/>
        <a:p>
          <a:r>
            <a:rPr lang="en-US"/>
            <a:t>Develop</a:t>
          </a:r>
        </a:p>
      </dgm:t>
    </dgm:pt>
    <dgm:pt modelId="{FB3F0452-4AA9-4C45-B2D4-653525CE5A7C}" type="parTrans" cxnId="{4E5C54EF-8D43-443E-AC9F-FDD4FC193C4F}">
      <dgm:prSet/>
      <dgm:spPr/>
      <dgm:t>
        <a:bodyPr/>
        <a:lstStyle/>
        <a:p>
          <a:endParaRPr lang="en-US"/>
        </a:p>
      </dgm:t>
    </dgm:pt>
    <dgm:pt modelId="{6A9876F7-F2AD-43DE-A16C-5D42A2E17930}" type="sibTrans" cxnId="{4E5C54EF-8D43-443E-AC9F-FDD4FC193C4F}">
      <dgm:prSet/>
      <dgm:spPr/>
      <dgm:t>
        <a:bodyPr/>
        <a:lstStyle/>
        <a:p>
          <a:endParaRPr lang="en-US"/>
        </a:p>
      </dgm:t>
    </dgm:pt>
    <dgm:pt modelId="{4DC34767-54B2-4727-9E34-17EEDCF4736A}">
      <dgm:prSet/>
      <dgm:spPr/>
      <dgm:t>
        <a:bodyPr/>
        <a:lstStyle/>
        <a:p>
          <a:r>
            <a:rPr lang="en-US"/>
            <a:t>Develop a pilot series of educational videos in identified languages.</a:t>
          </a:r>
        </a:p>
      </dgm:t>
    </dgm:pt>
    <dgm:pt modelId="{B9B4358D-0994-4469-8EEB-973C2100E259}" type="parTrans" cxnId="{E87ED87D-3192-47AE-BEF1-3EFDB31EF05E}">
      <dgm:prSet/>
      <dgm:spPr/>
      <dgm:t>
        <a:bodyPr/>
        <a:lstStyle/>
        <a:p>
          <a:endParaRPr lang="en-US"/>
        </a:p>
      </dgm:t>
    </dgm:pt>
    <dgm:pt modelId="{F85741CE-ADA5-45A3-936F-AB4B73F3ACAE}" type="sibTrans" cxnId="{E87ED87D-3192-47AE-BEF1-3EFDB31EF05E}">
      <dgm:prSet/>
      <dgm:spPr/>
      <dgm:t>
        <a:bodyPr/>
        <a:lstStyle/>
        <a:p>
          <a:endParaRPr lang="en-US"/>
        </a:p>
      </dgm:t>
    </dgm:pt>
    <dgm:pt modelId="{E579EDEA-0274-45BB-B75B-39598FECF087}">
      <dgm:prSet/>
      <dgm:spPr/>
      <dgm:t>
        <a:bodyPr/>
        <a:lstStyle/>
        <a:p>
          <a:r>
            <a:rPr lang="en-US"/>
            <a:t>Implement</a:t>
          </a:r>
        </a:p>
      </dgm:t>
    </dgm:pt>
    <dgm:pt modelId="{E5FB9FE5-2510-4E4A-BD85-75F81A59C860}" type="parTrans" cxnId="{E10F8BBE-9DF6-49AD-B614-D446F3D38C3F}">
      <dgm:prSet/>
      <dgm:spPr/>
      <dgm:t>
        <a:bodyPr/>
        <a:lstStyle/>
        <a:p>
          <a:endParaRPr lang="en-US"/>
        </a:p>
      </dgm:t>
    </dgm:pt>
    <dgm:pt modelId="{94490665-42D8-49EF-A544-8CB47E11C766}" type="sibTrans" cxnId="{E10F8BBE-9DF6-49AD-B614-D446F3D38C3F}">
      <dgm:prSet/>
      <dgm:spPr/>
      <dgm:t>
        <a:bodyPr/>
        <a:lstStyle/>
        <a:p>
          <a:endParaRPr lang="en-US"/>
        </a:p>
      </dgm:t>
    </dgm:pt>
    <dgm:pt modelId="{368E2155-FD03-4EA1-A780-9976765B25FF}">
      <dgm:prSet/>
      <dgm:spPr/>
      <dgm:t>
        <a:bodyPr/>
        <a:lstStyle/>
        <a:p>
          <a:r>
            <a:rPr lang="en-US"/>
            <a:t>Implement analytics to monitor engagement and adapt accordingly.</a:t>
          </a:r>
        </a:p>
      </dgm:t>
    </dgm:pt>
    <dgm:pt modelId="{51F16B39-BB04-4F4E-8DE9-96C031D594B7}" type="parTrans" cxnId="{074293E9-7AEC-4C05-839F-63EF7DAB7B0D}">
      <dgm:prSet/>
      <dgm:spPr/>
      <dgm:t>
        <a:bodyPr/>
        <a:lstStyle/>
        <a:p>
          <a:endParaRPr lang="en-US"/>
        </a:p>
      </dgm:t>
    </dgm:pt>
    <dgm:pt modelId="{307DF506-30F0-4CEE-AF5D-7A2FEC58AA0E}" type="sibTrans" cxnId="{074293E9-7AEC-4C05-839F-63EF7DAB7B0D}">
      <dgm:prSet/>
      <dgm:spPr/>
      <dgm:t>
        <a:bodyPr/>
        <a:lstStyle/>
        <a:p>
          <a:endParaRPr lang="en-US"/>
        </a:p>
      </dgm:t>
    </dgm:pt>
    <dgm:pt modelId="{2B404709-365A-4ECD-81CF-A1F128AD6064}" type="pres">
      <dgm:prSet presAssocID="{AAAD3EC4-139F-4AFF-BD59-C031AE709D88}" presName="Name0" presStyleCnt="0">
        <dgm:presLayoutVars>
          <dgm:dir/>
          <dgm:animLvl val="lvl"/>
          <dgm:resizeHandles val="exact"/>
        </dgm:presLayoutVars>
      </dgm:prSet>
      <dgm:spPr/>
    </dgm:pt>
    <dgm:pt modelId="{EDCF46C7-E4D4-4F5F-A452-5F907EC17660}" type="pres">
      <dgm:prSet presAssocID="{E1063D95-5DE1-4CBC-8A95-B382358962E4}" presName="linNode" presStyleCnt="0"/>
      <dgm:spPr/>
    </dgm:pt>
    <dgm:pt modelId="{9ECFDE17-E2C5-4802-AF59-BD7EAB1C4C84}" type="pres">
      <dgm:prSet presAssocID="{E1063D95-5DE1-4CBC-8A95-B382358962E4}" presName="parentText" presStyleLbl="alignNode1" presStyleIdx="0" presStyleCnt="4">
        <dgm:presLayoutVars>
          <dgm:chMax val="1"/>
          <dgm:bulletEnabled/>
        </dgm:presLayoutVars>
      </dgm:prSet>
      <dgm:spPr/>
    </dgm:pt>
    <dgm:pt modelId="{B262D33A-5385-4DDC-978D-E07360132F21}" type="pres">
      <dgm:prSet presAssocID="{E1063D95-5DE1-4CBC-8A95-B382358962E4}" presName="descendantText" presStyleLbl="alignAccFollowNode1" presStyleIdx="0" presStyleCnt="4">
        <dgm:presLayoutVars>
          <dgm:bulletEnabled/>
        </dgm:presLayoutVars>
      </dgm:prSet>
      <dgm:spPr/>
    </dgm:pt>
    <dgm:pt modelId="{8F6C814A-67D5-48B7-A6BE-64DB8F2E8E82}" type="pres">
      <dgm:prSet presAssocID="{BEC69088-4C35-4229-A17F-F78F57E11A04}" presName="sp" presStyleCnt="0"/>
      <dgm:spPr/>
    </dgm:pt>
    <dgm:pt modelId="{B7848F1A-0345-4358-8C50-4A1BE747D698}" type="pres">
      <dgm:prSet presAssocID="{2BD1CCA6-995D-4E65-941F-35222BD098CB}" presName="linNode" presStyleCnt="0"/>
      <dgm:spPr/>
    </dgm:pt>
    <dgm:pt modelId="{7E925363-5CBD-4BB7-88DD-5FFAE2362847}" type="pres">
      <dgm:prSet presAssocID="{2BD1CCA6-995D-4E65-941F-35222BD098CB}" presName="parentText" presStyleLbl="alignNode1" presStyleIdx="1" presStyleCnt="4">
        <dgm:presLayoutVars>
          <dgm:chMax val="1"/>
          <dgm:bulletEnabled/>
        </dgm:presLayoutVars>
      </dgm:prSet>
      <dgm:spPr/>
    </dgm:pt>
    <dgm:pt modelId="{238D98E8-5F2C-40B2-BC56-283429B931DC}" type="pres">
      <dgm:prSet presAssocID="{2BD1CCA6-995D-4E65-941F-35222BD098CB}" presName="descendantText" presStyleLbl="alignAccFollowNode1" presStyleIdx="1" presStyleCnt="4">
        <dgm:presLayoutVars>
          <dgm:bulletEnabled/>
        </dgm:presLayoutVars>
      </dgm:prSet>
      <dgm:spPr/>
    </dgm:pt>
    <dgm:pt modelId="{C656147A-0B4F-4F8E-B54B-EE352CF8354E}" type="pres">
      <dgm:prSet presAssocID="{AF3D1C4C-8199-46DA-AC32-F61E01B96FF0}" presName="sp" presStyleCnt="0"/>
      <dgm:spPr/>
    </dgm:pt>
    <dgm:pt modelId="{B0417135-B511-4BB8-BC37-E4AD2CDABD7A}" type="pres">
      <dgm:prSet presAssocID="{C7FBCFE6-233A-4B70-A2C2-7B31A7C3C410}" presName="linNode" presStyleCnt="0"/>
      <dgm:spPr/>
    </dgm:pt>
    <dgm:pt modelId="{A8C7FD4B-4CF4-4773-8FBC-1E1F0994901A}" type="pres">
      <dgm:prSet presAssocID="{C7FBCFE6-233A-4B70-A2C2-7B31A7C3C410}" presName="parentText" presStyleLbl="alignNode1" presStyleIdx="2" presStyleCnt="4">
        <dgm:presLayoutVars>
          <dgm:chMax val="1"/>
          <dgm:bulletEnabled/>
        </dgm:presLayoutVars>
      </dgm:prSet>
      <dgm:spPr/>
    </dgm:pt>
    <dgm:pt modelId="{C79625FA-B6DF-48FF-94EF-1ED03C79399B}" type="pres">
      <dgm:prSet presAssocID="{C7FBCFE6-233A-4B70-A2C2-7B31A7C3C410}" presName="descendantText" presStyleLbl="alignAccFollowNode1" presStyleIdx="2" presStyleCnt="4">
        <dgm:presLayoutVars>
          <dgm:bulletEnabled/>
        </dgm:presLayoutVars>
      </dgm:prSet>
      <dgm:spPr/>
    </dgm:pt>
    <dgm:pt modelId="{8C6BFAD6-3D03-40A3-BE2B-F261CD4957A2}" type="pres">
      <dgm:prSet presAssocID="{6A9876F7-F2AD-43DE-A16C-5D42A2E17930}" presName="sp" presStyleCnt="0"/>
      <dgm:spPr/>
    </dgm:pt>
    <dgm:pt modelId="{F5BCC029-1320-468F-A3CA-9B55684FB831}" type="pres">
      <dgm:prSet presAssocID="{E579EDEA-0274-45BB-B75B-39598FECF087}" presName="linNode" presStyleCnt="0"/>
      <dgm:spPr/>
    </dgm:pt>
    <dgm:pt modelId="{FAD09E71-EE5F-4F85-9CBE-E7B7BE593919}" type="pres">
      <dgm:prSet presAssocID="{E579EDEA-0274-45BB-B75B-39598FECF087}" presName="parentText" presStyleLbl="alignNode1" presStyleIdx="3" presStyleCnt="4">
        <dgm:presLayoutVars>
          <dgm:chMax val="1"/>
          <dgm:bulletEnabled/>
        </dgm:presLayoutVars>
      </dgm:prSet>
      <dgm:spPr/>
    </dgm:pt>
    <dgm:pt modelId="{E5707087-3AF3-4946-B318-7D65478235FA}" type="pres">
      <dgm:prSet presAssocID="{E579EDEA-0274-45BB-B75B-39598FECF087}" presName="descendantText" presStyleLbl="alignAccFollowNode1" presStyleIdx="3" presStyleCnt="4">
        <dgm:presLayoutVars>
          <dgm:bulletEnabled/>
        </dgm:presLayoutVars>
      </dgm:prSet>
      <dgm:spPr/>
    </dgm:pt>
  </dgm:ptLst>
  <dgm:cxnLst>
    <dgm:cxn modelId="{530B4206-3582-454C-840E-E05DB06AB97E}" srcId="{E1063D95-5DE1-4CBC-8A95-B382358962E4}" destId="{E4E17200-E114-4A68-A88D-DFD57359F759}" srcOrd="0" destOrd="0" parTransId="{EFB6C11C-0140-4089-9F82-9B8EAFB4F828}" sibTransId="{6629478A-961A-4D73-9E9B-A492AE60EFF5}"/>
    <dgm:cxn modelId="{58770A25-4D29-4D0A-99A2-22D153A3EF28}" type="presOf" srcId="{E1063D95-5DE1-4CBC-8A95-B382358962E4}" destId="{9ECFDE17-E2C5-4802-AF59-BD7EAB1C4C84}" srcOrd="0" destOrd="0" presId="urn:microsoft.com/office/officeart/2016/7/layout/VerticalSolidActionList"/>
    <dgm:cxn modelId="{144A2F25-805F-4456-A718-4D3F188EF9E7}" srcId="{AAAD3EC4-139F-4AFF-BD59-C031AE709D88}" destId="{2BD1CCA6-995D-4E65-941F-35222BD098CB}" srcOrd="1" destOrd="0" parTransId="{2CDBAF75-CF8C-4C27-82D9-E2D9C57DC88E}" sibTransId="{AF3D1C4C-8199-46DA-AC32-F61E01B96FF0}"/>
    <dgm:cxn modelId="{E5E25A2F-80D3-45A1-8EAF-9E691C9E671B}" type="presOf" srcId="{4DC34767-54B2-4727-9E34-17EEDCF4736A}" destId="{C79625FA-B6DF-48FF-94EF-1ED03C79399B}" srcOrd="0" destOrd="0" presId="urn:microsoft.com/office/officeart/2016/7/layout/VerticalSolidActionList"/>
    <dgm:cxn modelId="{E9DA2D36-D151-49E3-A9C7-233A30DD6B8D}" type="presOf" srcId="{E579EDEA-0274-45BB-B75B-39598FECF087}" destId="{FAD09E71-EE5F-4F85-9CBE-E7B7BE593919}" srcOrd="0" destOrd="0" presId="urn:microsoft.com/office/officeart/2016/7/layout/VerticalSolidActionList"/>
    <dgm:cxn modelId="{7705B966-70E0-43DE-B6E0-23B38DE28DAC}" type="presOf" srcId="{2BD1CCA6-995D-4E65-941F-35222BD098CB}" destId="{7E925363-5CBD-4BB7-88DD-5FFAE2362847}" srcOrd="0" destOrd="0" presId="urn:microsoft.com/office/officeart/2016/7/layout/VerticalSolidActionList"/>
    <dgm:cxn modelId="{2CCC7D4F-5461-453C-8A63-44DD9759B060}" type="presOf" srcId="{AAAD3EC4-139F-4AFF-BD59-C031AE709D88}" destId="{2B404709-365A-4ECD-81CF-A1F128AD6064}" srcOrd="0" destOrd="0" presId="urn:microsoft.com/office/officeart/2016/7/layout/VerticalSolidActionList"/>
    <dgm:cxn modelId="{E87ED87D-3192-47AE-BEF1-3EFDB31EF05E}" srcId="{C7FBCFE6-233A-4B70-A2C2-7B31A7C3C410}" destId="{4DC34767-54B2-4727-9E34-17EEDCF4736A}" srcOrd="0" destOrd="0" parTransId="{B9B4358D-0994-4469-8EEB-973C2100E259}" sibTransId="{F85741CE-ADA5-45A3-936F-AB4B73F3ACAE}"/>
    <dgm:cxn modelId="{8D74848F-44C1-4653-80CB-5E810D628CB3}" type="presOf" srcId="{71C488AD-22D4-44FA-8E74-22A5AA86551E}" destId="{238D98E8-5F2C-40B2-BC56-283429B931DC}" srcOrd="0" destOrd="0" presId="urn:microsoft.com/office/officeart/2016/7/layout/VerticalSolidActionList"/>
    <dgm:cxn modelId="{E10F8BBE-9DF6-49AD-B614-D446F3D38C3F}" srcId="{AAAD3EC4-139F-4AFF-BD59-C031AE709D88}" destId="{E579EDEA-0274-45BB-B75B-39598FECF087}" srcOrd="3" destOrd="0" parTransId="{E5FB9FE5-2510-4E4A-BD85-75F81A59C860}" sibTransId="{94490665-42D8-49EF-A544-8CB47E11C766}"/>
    <dgm:cxn modelId="{6581FEC7-0D51-47D6-A61B-5162765AC01F}" srcId="{AAAD3EC4-139F-4AFF-BD59-C031AE709D88}" destId="{E1063D95-5DE1-4CBC-8A95-B382358962E4}" srcOrd="0" destOrd="0" parTransId="{18D28FF3-8FAE-4CB0-8345-6E6729B252E4}" sibTransId="{BEC69088-4C35-4229-A17F-F78F57E11A04}"/>
    <dgm:cxn modelId="{323336CC-CE4A-4229-9CD9-E07467E633D2}" type="presOf" srcId="{C7FBCFE6-233A-4B70-A2C2-7B31A7C3C410}" destId="{A8C7FD4B-4CF4-4773-8FBC-1E1F0994901A}" srcOrd="0" destOrd="0" presId="urn:microsoft.com/office/officeart/2016/7/layout/VerticalSolidActionList"/>
    <dgm:cxn modelId="{A1B664D0-322E-415B-B5A9-C2138D90635E}" type="presOf" srcId="{E4E17200-E114-4A68-A88D-DFD57359F759}" destId="{B262D33A-5385-4DDC-978D-E07360132F21}" srcOrd="0" destOrd="0" presId="urn:microsoft.com/office/officeart/2016/7/layout/VerticalSolidActionList"/>
    <dgm:cxn modelId="{1F8FB5E7-0D8F-488E-A5A4-E1F4751FAECC}" type="presOf" srcId="{368E2155-FD03-4EA1-A780-9976765B25FF}" destId="{E5707087-3AF3-4946-B318-7D65478235FA}" srcOrd="0" destOrd="0" presId="urn:microsoft.com/office/officeart/2016/7/layout/VerticalSolidActionList"/>
    <dgm:cxn modelId="{074293E9-7AEC-4C05-839F-63EF7DAB7B0D}" srcId="{E579EDEA-0274-45BB-B75B-39598FECF087}" destId="{368E2155-FD03-4EA1-A780-9976765B25FF}" srcOrd="0" destOrd="0" parTransId="{51F16B39-BB04-4F4E-8DE9-96C031D594B7}" sibTransId="{307DF506-30F0-4CEE-AF5D-7A2FEC58AA0E}"/>
    <dgm:cxn modelId="{4E5C54EF-8D43-443E-AC9F-FDD4FC193C4F}" srcId="{AAAD3EC4-139F-4AFF-BD59-C031AE709D88}" destId="{C7FBCFE6-233A-4B70-A2C2-7B31A7C3C410}" srcOrd="2" destOrd="0" parTransId="{FB3F0452-4AA9-4C45-B2D4-653525CE5A7C}" sibTransId="{6A9876F7-F2AD-43DE-A16C-5D42A2E17930}"/>
    <dgm:cxn modelId="{05D1FBFC-47E8-4288-9F7D-DE411D1B88C5}" srcId="{2BD1CCA6-995D-4E65-941F-35222BD098CB}" destId="{71C488AD-22D4-44FA-8E74-22A5AA86551E}" srcOrd="0" destOrd="0" parTransId="{D43866C8-752F-4E8B-A5A6-9F2A7DE5C6CF}" sibTransId="{AEE35170-9248-4115-826B-606389E7B094}"/>
    <dgm:cxn modelId="{3D9CA61C-2B98-4105-80B2-3D90BCEAE298}" type="presParOf" srcId="{2B404709-365A-4ECD-81CF-A1F128AD6064}" destId="{EDCF46C7-E4D4-4F5F-A452-5F907EC17660}" srcOrd="0" destOrd="0" presId="urn:microsoft.com/office/officeart/2016/7/layout/VerticalSolidActionList"/>
    <dgm:cxn modelId="{BAAE75FD-AC9E-4BCB-89DD-DDF86A5EB2D3}" type="presParOf" srcId="{EDCF46C7-E4D4-4F5F-A452-5F907EC17660}" destId="{9ECFDE17-E2C5-4802-AF59-BD7EAB1C4C84}" srcOrd="0" destOrd="0" presId="urn:microsoft.com/office/officeart/2016/7/layout/VerticalSolidActionList"/>
    <dgm:cxn modelId="{74D67581-B93F-4D75-AA50-74241E5C08AD}" type="presParOf" srcId="{EDCF46C7-E4D4-4F5F-A452-5F907EC17660}" destId="{B262D33A-5385-4DDC-978D-E07360132F21}" srcOrd="1" destOrd="0" presId="urn:microsoft.com/office/officeart/2016/7/layout/VerticalSolidActionList"/>
    <dgm:cxn modelId="{6D7D838F-94E9-45FE-8A66-BFE32A14D359}" type="presParOf" srcId="{2B404709-365A-4ECD-81CF-A1F128AD6064}" destId="{8F6C814A-67D5-48B7-A6BE-64DB8F2E8E82}" srcOrd="1" destOrd="0" presId="urn:microsoft.com/office/officeart/2016/7/layout/VerticalSolidActionList"/>
    <dgm:cxn modelId="{13E0DDCF-875D-41AA-8CA2-7BA1DC33118F}" type="presParOf" srcId="{2B404709-365A-4ECD-81CF-A1F128AD6064}" destId="{B7848F1A-0345-4358-8C50-4A1BE747D698}" srcOrd="2" destOrd="0" presId="urn:microsoft.com/office/officeart/2016/7/layout/VerticalSolidActionList"/>
    <dgm:cxn modelId="{51025F68-3852-4A3A-91FD-C2D221635DCC}" type="presParOf" srcId="{B7848F1A-0345-4358-8C50-4A1BE747D698}" destId="{7E925363-5CBD-4BB7-88DD-5FFAE2362847}" srcOrd="0" destOrd="0" presId="urn:microsoft.com/office/officeart/2016/7/layout/VerticalSolidActionList"/>
    <dgm:cxn modelId="{D0544E41-C566-42D5-BB33-B274701DB034}" type="presParOf" srcId="{B7848F1A-0345-4358-8C50-4A1BE747D698}" destId="{238D98E8-5F2C-40B2-BC56-283429B931DC}" srcOrd="1" destOrd="0" presId="urn:microsoft.com/office/officeart/2016/7/layout/VerticalSolidActionList"/>
    <dgm:cxn modelId="{ED47B40B-B102-4EEE-B221-2F9EF6F4F2D3}" type="presParOf" srcId="{2B404709-365A-4ECD-81CF-A1F128AD6064}" destId="{C656147A-0B4F-4F8E-B54B-EE352CF8354E}" srcOrd="3" destOrd="0" presId="urn:microsoft.com/office/officeart/2016/7/layout/VerticalSolidActionList"/>
    <dgm:cxn modelId="{017B1A87-3266-402E-92AC-14B83F4CAC94}" type="presParOf" srcId="{2B404709-365A-4ECD-81CF-A1F128AD6064}" destId="{B0417135-B511-4BB8-BC37-E4AD2CDABD7A}" srcOrd="4" destOrd="0" presId="urn:microsoft.com/office/officeart/2016/7/layout/VerticalSolidActionList"/>
    <dgm:cxn modelId="{98515B2F-4BA8-484E-B949-F598A0A79D17}" type="presParOf" srcId="{B0417135-B511-4BB8-BC37-E4AD2CDABD7A}" destId="{A8C7FD4B-4CF4-4773-8FBC-1E1F0994901A}" srcOrd="0" destOrd="0" presId="urn:microsoft.com/office/officeart/2016/7/layout/VerticalSolidActionList"/>
    <dgm:cxn modelId="{57AD54C9-A3A4-4A39-B5B5-C835C4B9049B}" type="presParOf" srcId="{B0417135-B511-4BB8-BC37-E4AD2CDABD7A}" destId="{C79625FA-B6DF-48FF-94EF-1ED03C79399B}" srcOrd="1" destOrd="0" presId="urn:microsoft.com/office/officeart/2016/7/layout/VerticalSolidActionList"/>
    <dgm:cxn modelId="{336433D7-1C4F-429A-9075-9847724C9BDC}" type="presParOf" srcId="{2B404709-365A-4ECD-81CF-A1F128AD6064}" destId="{8C6BFAD6-3D03-40A3-BE2B-F261CD4957A2}" srcOrd="5" destOrd="0" presId="urn:microsoft.com/office/officeart/2016/7/layout/VerticalSolidActionList"/>
    <dgm:cxn modelId="{4DDB3B0D-53BB-4ACB-824E-9A03951CC13C}" type="presParOf" srcId="{2B404709-365A-4ECD-81CF-A1F128AD6064}" destId="{F5BCC029-1320-468F-A3CA-9B55684FB831}" srcOrd="6" destOrd="0" presId="urn:microsoft.com/office/officeart/2016/7/layout/VerticalSolidActionList"/>
    <dgm:cxn modelId="{750892EE-CA53-4BE8-B4C5-ECE87111C557}" type="presParOf" srcId="{F5BCC029-1320-468F-A3CA-9B55684FB831}" destId="{FAD09E71-EE5F-4F85-9CBE-E7B7BE593919}" srcOrd="0" destOrd="0" presId="urn:microsoft.com/office/officeart/2016/7/layout/VerticalSolidActionList"/>
    <dgm:cxn modelId="{B218D6BC-229B-441F-A0E6-859AE2FC8434}" type="presParOf" srcId="{F5BCC029-1320-468F-A3CA-9B55684FB831}" destId="{E5707087-3AF3-4946-B318-7D65478235FA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14F9239-FFFA-4B0C-BA4E-691C2D1BF9E6}" type="doc">
      <dgm:prSet loTypeId="urn:microsoft.com/office/officeart/2005/8/layout/hierarchy1" loCatId="hierarchy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B990C6FF-11AB-4B7B-8A50-FE67BE2CF9E9}">
      <dgm:prSet/>
      <dgm:spPr/>
      <dgm:t>
        <a:bodyPr/>
        <a:lstStyle/>
        <a:p>
          <a:r>
            <a:rPr lang="en-US" b="0" i="0"/>
            <a:t>Avoidance of cultural appropriation.</a:t>
          </a:r>
          <a:endParaRPr lang="en-US"/>
        </a:p>
      </dgm:t>
    </dgm:pt>
    <dgm:pt modelId="{85382D24-552E-4FD3-80FA-DD997DFD461D}" type="parTrans" cxnId="{88BA31D2-F5B8-4CE8-B55F-A3BAA560D691}">
      <dgm:prSet/>
      <dgm:spPr/>
      <dgm:t>
        <a:bodyPr/>
        <a:lstStyle/>
        <a:p>
          <a:endParaRPr lang="en-US"/>
        </a:p>
      </dgm:t>
    </dgm:pt>
    <dgm:pt modelId="{3F4D32BA-100B-428D-89B3-EEFE97396E69}" type="sibTrans" cxnId="{88BA31D2-F5B8-4CE8-B55F-A3BAA560D691}">
      <dgm:prSet/>
      <dgm:spPr/>
      <dgm:t>
        <a:bodyPr/>
        <a:lstStyle/>
        <a:p>
          <a:endParaRPr lang="en-US"/>
        </a:p>
      </dgm:t>
    </dgm:pt>
    <dgm:pt modelId="{17702C68-67EF-45E7-A40A-2647F5255147}">
      <dgm:prSet/>
      <dgm:spPr/>
      <dgm:t>
        <a:bodyPr/>
        <a:lstStyle/>
        <a:p>
          <a:r>
            <a:rPr lang="en-US" b="0" i="0"/>
            <a:t>Ensuring accurate representation.</a:t>
          </a:r>
          <a:endParaRPr lang="en-US"/>
        </a:p>
      </dgm:t>
    </dgm:pt>
    <dgm:pt modelId="{963378F7-5998-4EED-8D21-BC51BFEA3BC2}" type="parTrans" cxnId="{AB2F03E1-5A1E-4E4A-8F09-6BD7622CBA17}">
      <dgm:prSet/>
      <dgm:spPr/>
      <dgm:t>
        <a:bodyPr/>
        <a:lstStyle/>
        <a:p>
          <a:endParaRPr lang="en-US"/>
        </a:p>
      </dgm:t>
    </dgm:pt>
    <dgm:pt modelId="{1CCF9004-D9ED-4085-92C6-D57859BB93B5}" type="sibTrans" cxnId="{AB2F03E1-5A1E-4E4A-8F09-6BD7622CBA17}">
      <dgm:prSet/>
      <dgm:spPr/>
      <dgm:t>
        <a:bodyPr/>
        <a:lstStyle/>
        <a:p>
          <a:endParaRPr lang="en-US"/>
        </a:p>
      </dgm:t>
    </dgm:pt>
    <dgm:pt modelId="{023622AF-C798-49D4-8B94-967C41080EFE}">
      <dgm:prSet/>
      <dgm:spPr/>
      <dgm:t>
        <a:bodyPr/>
        <a:lstStyle/>
        <a:p>
          <a:r>
            <a:rPr lang="en-US" b="0" i="0"/>
            <a:t>Respect for privacy during data analysis.</a:t>
          </a:r>
          <a:endParaRPr lang="en-US"/>
        </a:p>
      </dgm:t>
    </dgm:pt>
    <dgm:pt modelId="{2EDDAFAD-FBBC-48BF-B96B-2F6D4BE60F67}" type="parTrans" cxnId="{B3385164-84EF-4652-A498-84DB6C778D07}">
      <dgm:prSet/>
      <dgm:spPr/>
      <dgm:t>
        <a:bodyPr/>
        <a:lstStyle/>
        <a:p>
          <a:endParaRPr lang="en-US"/>
        </a:p>
      </dgm:t>
    </dgm:pt>
    <dgm:pt modelId="{2B3808AD-8538-4D50-980C-35AF619C017A}" type="sibTrans" cxnId="{B3385164-84EF-4652-A498-84DB6C778D07}">
      <dgm:prSet/>
      <dgm:spPr/>
      <dgm:t>
        <a:bodyPr/>
        <a:lstStyle/>
        <a:p>
          <a:endParaRPr lang="en-US"/>
        </a:p>
      </dgm:t>
    </dgm:pt>
    <dgm:pt modelId="{7E5123EF-67A0-4DAB-824F-6E92074533BA}" type="pres">
      <dgm:prSet presAssocID="{E14F9239-FFFA-4B0C-BA4E-691C2D1BF9E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185A7DA-BAB5-49AE-B912-FFD87E68DD5E}" type="pres">
      <dgm:prSet presAssocID="{B990C6FF-11AB-4B7B-8A50-FE67BE2CF9E9}" presName="hierRoot1" presStyleCnt="0"/>
      <dgm:spPr/>
    </dgm:pt>
    <dgm:pt modelId="{552444C1-8881-4D11-BA89-93AC15B76042}" type="pres">
      <dgm:prSet presAssocID="{B990C6FF-11AB-4B7B-8A50-FE67BE2CF9E9}" presName="composite" presStyleCnt="0"/>
      <dgm:spPr/>
    </dgm:pt>
    <dgm:pt modelId="{E137DF2F-2E6B-46C4-B011-F6240D3A75F5}" type="pres">
      <dgm:prSet presAssocID="{B990C6FF-11AB-4B7B-8A50-FE67BE2CF9E9}" presName="background" presStyleLbl="node0" presStyleIdx="0" presStyleCnt="3"/>
      <dgm:spPr/>
    </dgm:pt>
    <dgm:pt modelId="{E5A07519-BE47-4174-B9DE-BB2FF4A0EFB3}" type="pres">
      <dgm:prSet presAssocID="{B990C6FF-11AB-4B7B-8A50-FE67BE2CF9E9}" presName="text" presStyleLbl="fgAcc0" presStyleIdx="0" presStyleCnt="3">
        <dgm:presLayoutVars>
          <dgm:chPref val="3"/>
        </dgm:presLayoutVars>
      </dgm:prSet>
      <dgm:spPr/>
    </dgm:pt>
    <dgm:pt modelId="{273A750C-3314-47FB-8AC8-98C3D746A0B8}" type="pres">
      <dgm:prSet presAssocID="{B990C6FF-11AB-4B7B-8A50-FE67BE2CF9E9}" presName="hierChild2" presStyleCnt="0"/>
      <dgm:spPr/>
    </dgm:pt>
    <dgm:pt modelId="{DFF7BED7-2A45-4455-B677-62D1FB542220}" type="pres">
      <dgm:prSet presAssocID="{17702C68-67EF-45E7-A40A-2647F5255147}" presName="hierRoot1" presStyleCnt="0"/>
      <dgm:spPr/>
    </dgm:pt>
    <dgm:pt modelId="{D14A52AC-AAF2-40CF-9D2A-7BD529A32DC5}" type="pres">
      <dgm:prSet presAssocID="{17702C68-67EF-45E7-A40A-2647F5255147}" presName="composite" presStyleCnt="0"/>
      <dgm:spPr/>
    </dgm:pt>
    <dgm:pt modelId="{089BF270-2F90-441A-97F1-D4304849C141}" type="pres">
      <dgm:prSet presAssocID="{17702C68-67EF-45E7-A40A-2647F5255147}" presName="background" presStyleLbl="node0" presStyleIdx="1" presStyleCnt="3"/>
      <dgm:spPr/>
    </dgm:pt>
    <dgm:pt modelId="{39E8F8F2-B0C4-42D4-8BF9-B22300C0C06A}" type="pres">
      <dgm:prSet presAssocID="{17702C68-67EF-45E7-A40A-2647F5255147}" presName="text" presStyleLbl="fgAcc0" presStyleIdx="1" presStyleCnt="3">
        <dgm:presLayoutVars>
          <dgm:chPref val="3"/>
        </dgm:presLayoutVars>
      </dgm:prSet>
      <dgm:spPr/>
    </dgm:pt>
    <dgm:pt modelId="{2C1DDE97-B2DB-44A2-94DC-5ED8A05976A1}" type="pres">
      <dgm:prSet presAssocID="{17702C68-67EF-45E7-A40A-2647F5255147}" presName="hierChild2" presStyleCnt="0"/>
      <dgm:spPr/>
    </dgm:pt>
    <dgm:pt modelId="{A88A0D6D-A4AF-4C15-854F-5CFBD96ECD45}" type="pres">
      <dgm:prSet presAssocID="{023622AF-C798-49D4-8B94-967C41080EFE}" presName="hierRoot1" presStyleCnt="0"/>
      <dgm:spPr/>
    </dgm:pt>
    <dgm:pt modelId="{A0D51DF9-2E28-470D-9267-B2E550E52E34}" type="pres">
      <dgm:prSet presAssocID="{023622AF-C798-49D4-8B94-967C41080EFE}" presName="composite" presStyleCnt="0"/>
      <dgm:spPr/>
    </dgm:pt>
    <dgm:pt modelId="{7DC5F314-785F-405C-ACF8-22F725B786F6}" type="pres">
      <dgm:prSet presAssocID="{023622AF-C798-49D4-8B94-967C41080EFE}" presName="background" presStyleLbl="node0" presStyleIdx="2" presStyleCnt="3"/>
      <dgm:spPr/>
    </dgm:pt>
    <dgm:pt modelId="{BD6282F8-A588-4F7A-A2AE-08319F0B7704}" type="pres">
      <dgm:prSet presAssocID="{023622AF-C798-49D4-8B94-967C41080EFE}" presName="text" presStyleLbl="fgAcc0" presStyleIdx="2" presStyleCnt="3">
        <dgm:presLayoutVars>
          <dgm:chPref val="3"/>
        </dgm:presLayoutVars>
      </dgm:prSet>
      <dgm:spPr/>
    </dgm:pt>
    <dgm:pt modelId="{28722709-2D94-4445-A992-D0A7ACBCF1A1}" type="pres">
      <dgm:prSet presAssocID="{023622AF-C798-49D4-8B94-967C41080EFE}" presName="hierChild2" presStyleCnt="0"/>
      <dgm:spPr/>
    </dgm:pt>
  </dgm:ptLst>
  <dgm:cxnLst>
    <dgm:cxn modelId="{017D9920-8DE6-42D1-B3BB-6C1C61C9CD92}" type="presOf" srcId="{B990C6FF-11AB-4B7B-8A50-FE67BE2CF9E9}" destId="{E5A07519-BE47-4174-B9DE-BB2FF4A0EFB3}" srcOrd="0" destOrd="0" presId="urn:microsoft.com/office/officeart/2005/8/layout/hierarchy1"/>
    <dgm:cxn modelId="{B3385164-84EF-4652-A498-84DB6C778D07}" srcId="{E14F9239-FFFA-4B0C-BA4E-691C2D1BF9E6}" destId="{023622AF-C798-49D4-8B94-967C41080EFE}" srcOrd="2" destOrd="0" parTransId="{2EDDAFAD-FBBC-48BF-B96B-2F6D4BE60F67}" sibTransId="{2B3808AD-8538-4D50-980C-35AF619C017A}"/>
    <dgm:cxn modelId="{D49E4159-EF92-4D2C-B70C-2E5DDD9D6820}" type="presOf" srcId="{17702C68-67EF-45E7-A40A-2647F5255147}" destId="{39E8F8F2-B0C4-42D4-8BF9-B22300C0C06A}" srcOrd="0" destOrd="0" presId="urn:microsoft.com/office/officeart/2005/8/layout/hierarchy1"/>
    <dgm:cxn modelId="{6DAD8F83-ED2F-42A7-ABBC-4A9AEF0831EE}" type="presOf" srcId="{023622AF-C798-49D4-8B94-967C41080EFE}" destId="{BD6282F8-A588-4F7A-A2AE-08319F0B7704}" srcOrd="0" destOrd="0" presId="urn:microsoft.com/office/officeart/2005/8/layout/hierarchy1"/>
    <dgm:cxn modelId="{88BA31D2-F5B8-4CE8-B55F-A3BAA560D691}" srcId="{E14F9239-FFFA-4B0C-BA4E-691C2D1BF9E6}" destId="{B990C6FF-11AB-4B7B-8A50-FE67BE2CF9E9}" srcOrd="0" destOrd="0" parTransId="{85382D24-552E-4FD3-80FA-DD997DFD461D}" sibTransId="{3F4D32BA-100B-428D-89B3-EEFE97396E69}"/>
    <dgm:cxn modelId="{F299B3D4-D499-490F-81F0-EB91E3B4D4B3}" type="presOf" srcId="{E14F9239-FFFA-4B0C-BA4E-691C2D1BF9E6}" destId="{7E5123EF-67A0-4DAB-824F-6E92074533BA}" srcOrd="0" destOrd="0" presId="urn:microsoft.com/office/officeart/2005/8/layout/hierarchy1"/>
    <dgm:cxn modelId="{AB2F03E1-5A1E-4E4A-8F09-6BD7622CBA17}" srcId="{E14F9239-FFFA-4B0C-BA4E-691C2D1BF9E6}" destId="{17702C68-67EF-45E7-A40A-2647F5255147}" srcOrd="1" destOrd="0" parTransId="{963378F7-5998-4EED-8D21-BC51BFEA3BC2}" sibTransId="{1CCF9004-D9ED-4085-92C6-D57859BB93B5}"/>
    <dgm:cxn modelId="{E26D9542-C7E1-4D2F-B916-C8B113C0FAB7}" type="presParOf" srcId="{7E5123EF-67A0-4DAB-824F-6E92074533BA}" destId="{C185A7DA-BAB5-49AE-B912-FFD87E68DD5E}" srcOrd="0" destOrd="0" presId="urn:microsoft.com/office/officeart/2005/8/layout/hierarchy1"/>
    <dgm:cxn modelId="{76AEE9A7-30EA-49CB-BD7B-6AEC81295AE6}" type="presParOf" srcId="{C185A7DA-BAB5-49AE-B912-FFD87E68DD5E}" destId="{552444C1-8881-4D11-BA89-93AC15B76042}" srcOrd="0" destOrd="0" presId="urn:microsoft.com/office/officeart/2005/8/layout/hierarchy1"/>
    <dgm:cxn modelId="{5D399217-0223-4A55-84CA-5B5A84A1F9E0}" type="presParOf" srcId="{552444C1-8881-4D11-BA89-93AC15B76042}" destId="{E137DF2F-2E6B-46C4-B011-F6240D3A75F5}" srcOrd="0" destOrd="0" presId="urn:microsoft.com/office/officeart/2005/8/layout/hierarchy1"/>
    <dgm:cxn modelId="{EA57E49A-1763-4210-B2E7-D74A3ECD57C1}" type="presParOf" srcId="{552444C1-8881-4D11-BA89-93AC15B76042}" destId="{E5A07519-BE47-4174-B9DE-BB2FF4A0EFB3}" srcOrd="1" destOrd="0" presId="urn:microsoft.com/office/officeart/2005/8/layout/hierarchy1"/>
    <dgm:cxn modelId="{F9B18E2C-8AEC-4ACD-9529-E00A4D68AF1D}" type="presParOf" srcId="{C185A7DA-BAB5-49AE-B912-FFD87E68DD5E}" destId="{273A750C-3314-47FB-8AC8-98C3D746A0B8}" srcOrd="1" destOrd="0" presId="urn:microsoft.com/office/officeart/2005/8/layout/hierarchy1"/>
    <dgm:cxn modelId="{C4FA4CC4-EC54-492E-AEE2-E9E95B21D807}" type="presParOf" srcId="{7E5123EF-67A0-4DAB-824F-6E92074533BA}" destId="{DFF7BED7-2A45-4455-B677-62D1FB542220}" srcOrd="1" destOrd="0" presId="urn:microsoft.com/office/officeart/2005/8/layout/hierarchy1"/>
    <dgm:cxn modelId="{1B60E3E7-1DBC-4B5C-80EB-27563B5F109C}" type="presParOf" srcId="{DFF7BED7-2A45-4455-B677-62D1FB542220}" destId="{D14A52AC-AAF2-40CF-9D2A-7BD529A32DC5}" srcOrd="0" destOrd="0" presId="urn:microsoft.com/office/officeart/2005/8/layout/hierarchy1"/>
    <dgm:cxn modelId="{21BB9A87-E74D-4201-869F-F7EA198DF9EA}" type="presParOf" srcId="{D14A52AC-AAF2-40CF-9D2A-7BD529A32DC5}" destId="{089BF270-2F90-441A-97F1-D4304849C141}" srcOrd="0" destOrd="0" presId="urn:microsoft.com/office/officeart/2005/8/layout/hierarchy1"/>
    <dgm:cxn modelId="{DDD8E1E6-1BE2-4CEE-94DB-0F52504992DC}" type="presParOf" srcId="{D14A52AC-AAF2-40CF-9D2A-7BD529A32DC5}" destId="{39E8F8F2-B0C4-42D4-8BF9-B22300C0C06A}" srcOrd="1" destOrd="0" presId="urn:microsoft.com/office/officeart/2005/8/layout/hierarchy1"/>
    <dgm:cxn modelId="{42144598-DC67-4EDD-8BF3-0B76BCBF8E3E}" type="presParOf" srcId="{DFF7BED7-2A45-4455-B677-62D1FB542220}" destId="{2C1DDE97-B2DB-44A2-94DC-5ED8A05976A1}" srcOrd="1" destOrd="0" presId="urn:microsoft.com/office/officeart/2005/8/layout/hierarchy1"/>
    <dgm:cxn modelId="{B7A627B8-A490-433D-9CB5-E09BCDEEA51D}" type="presParOf" srcId="{7E5123EF-67A0-4DAB-824F-6E92074533BA}" destId="{A88A0D6D-A4AF-4C15-854F-5CFBD96ECD45}" srcOrd="2" destOrd="0" presId="urn:microsoft.com/office/officeart/2005/8/layout/hierarchy1"/>
    <dgm:cxn modelId="{1526C89F-AE02-45DE-A68E-E72122CC602E}" type="presParOf" srcId="{A88A0D6D-A4AF-4C15-854F-5CFBD96ECD45}" destId="{A0D51DF9-2E28-470D-9267-B2E550E52E34}" srcOrd="0" destOrd="0" presId="urn:microsoft.com/office/officeart/2005/8/layout/hierarchy1"/>
    <dgm:cxn modelId="{C08B73D9-8F73-4D0E-A548-D2F7407B9D3B}" type="presParOf" srcId="{A0D51DF9-2E28-470D-9267-B2E550E52E34}" destId="{7DC5F314-785F-405C-ACF8-22F725B786F6}" srcOrd="0" destOrd="0" presId="urn:microsoft.com/office/officeart/2005/8/layout/hierarchy1"/>
    <dgm:cxn modelId="{6DE17ECC-30E8-416E-9A0D-2B9E2444A445}" type="presParOf" srcId="{A0D51DF9-2E28-470D-9267-B2E550E52E34}" destId="{BD6282F8-A588-4F7A-A2AE-08319F0B7704}" srcOrd="1" destOrd="0" presId="urn:microsoft.com/office/officeart/2005/8/layout/hierarchy1"/>
    <dgm:cxn modelId="{8B9124E8-F034-44EA-8ED2-95002E53FFAE}" type="presParOf" srcId="{A88A0D6D-A4AF-4C15-854F-5CFBD96ECD45}" destId="{28722709-2D94-4445-A992-D0A7ACBCF1A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87C769A-EE2B-4D58-A565-F1D51C3A76CE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0F52A2E-D9E7-4751-8749-FB882A1C0053}">
      <dgm:prSet/>
      <dgm:spPr/>
      <dgm:t>
        <a:bodyPr/>
        <a:lstStyle/>
        <a:p>
          <a:r>
            <a:rPr lang="en-US"/>
            <a:t>Democratizing</a:t>
          </a:r>
        </a:p>
      </dgm:t>
    </dgm:pt>
    <dgm:pt modelId="{1F7A49E2-7B4F-4FF1-9CAC-64E5A960052B}" type="parTrans" cxnId="{B3A30764-09ED-4CAF-8F2F-FE712812FDBA}">
      <dgm:prSet/>
      <dgm:spPr/>
      <dgm:t>
        <a:bodyPr/>
        <a:lstStyle/>
        <a:p>
          <a:endParaRPr lang="en-US"/>
        </a:p>
      </dgm:t>
    </dgm:pt>
    <dgm:pt modelId="{978E8419-FE79-4016-B46A-56FF21EB4023}" type="sibTrans" cxnId="{B3A30764-09ED-4CAF-8F2F-FE712812FDBA}">
      <dgm:prSet/>
      <dgm:spPr/>
      <dgm:t>
        <a:bodyPr/>
        <a:lstStyle/>
        <a:p>
          <a:endParaRPr lang="en-US"/>
        </a:p>
      </dgm:t>
    </dgm:pt>
    <dgm:pt modelId="{E4607A41-22EA-4A97-869C-4E159996F23C}">
      <dgm:prSet/>
      <dgm:spPr/>
      <dgm:t>
        <a:bodyPr/>
        <a:lstStyle/>
        <a:p>
          <a:r>
            <a:rPr lang="en-US"/>
            <a:t>Democratizing knowledge access.</a:t>
          </a:r>
        </a:p>
      </dgm:t>
    </dgm:pt>
    <dgm:pt modelId="{8A8B5527-8FFE-4DB2-8CFF-E90D1CDA203F}" type="parTrans" cxnId="{8F2D338F-F25D-4290-9BBC-238EE0CEC381}">
      <dgm:prSet/>
      <dgm:spPr/>
      <dgm:t>
        <a:bodyPr/>
        <a:lstStyle/>
        <a:p>
          <a:endParaRPr lang="en-US"/>
        </a:p>
      </dgm:t>
    </dgm:pt>
    <dgm:pt modelId="{E900BDED-CBF4-47AA-A63F-271D4BE65141}" type="sibTrans" cxnId="{8F2D338F-F25D-4290-9BBC-238EE0CEC381}">
      <dgm:prSet/>
      <dgm:spPr/>
      <dgm:t>
        <a:bodyPr/>
        <a:lstStyle/>
        <a:p>
          <a:endParaRPr lang="en-US"/>
        </a:p>
      </dgm:t>
    </dgm:pt>
    <dgm:pt modelId="{F02BCB46-57A3-467F-AD8E-D7AD593B937C}">
      <dgm:prSet/>
      <dgm:spPr/>
      <dgm:t>
        <a:bodyPr/>
        <a:lstStyle/>
        <a:p>
          <a:r>
            <a:rPr lang="en-US"/>
            <a:t>Unlocking</a:t>
          </a:r>
        </a:p>
      </dgm:t>
    </dgm:pt>
    <dgm:pt modelId="{8F3A1BE4-27A1-4939-B2B2-8B20140A38E6}" type="parTrans" cxnId="{9EBA6304-53AF-4E7F-9DF1-AC19295C51F0}">
      <dgm:prSet/>
      <dgm:spPr/>
      <dgm:t>
        <a:bodyPr/>
        <a:lstStyle/>
        <a:p>
          <a:endParaRPr lang="en-US"/>
        </a:p>
      </dgm:t>
    </dgm:pt>
    <dgm:pt modelId="{01BA81BF-EB7F-4E22-B4C9-39EF9F5AD889}" type="sibTrans" cxnId="{9EBA6304-53AF-4E7F-9DF1-AC19295C51F0}">
      <dgm:prSet/>
      <dgm:spPr/>
      <dgm:t>
        <a:bodyPr/>
        <a:lstStyle/>
        <a:p>
          <a:endParaRPr lang="en-US"/>
        </a:p>
      </dgm:t>
    </dgm:pt>
    <dgm:pt modelId="{9A5C5A18-6FB8-46CF-936E-033605B82F57}">
      <dgm:prSet/>
      <dgm:spPr/>
      <dgm:t>
        <a:bodyPr/>
        <a:lstStyle/>
        <a:p>
          <a:r>
            <a:rPr lang="en-US"/>
            <a:t>Unlocking untapped markets for content creators.</a:t>
          </a:r>
        </a:p>
      </dgm:t>
    </dgm:pt>
    <dgm:pt modelId="{945B0BBE-98B6-4773-B60C-DB6DB6B2B17F}" type="parTrans" cxnId="{33BC9DA4-1127-44C4-94A6-A022D319DC6C}">
      <dgm:prSet/>
      <dgm:spPr/>
      <dgm:t>
        <a:bodyPr/>
        <a:lstStyle/>
        <a:p>
          <a:endParaRPr lang="en-US"/>
        </a:p>
      </dgm:t>
    </dgm:pt>
    <dgm:pt modelId="{C447F92F-5E22-445A-B913-C0DD8742D91E}" type="sibTrans" cxnId="{33BC9DA4-1127-44C4-94A6-A022D319DC6C}">
      <dgm:prSet/>
      <dgm:spPr/>
      <dgm:t>
        <a:bodyPr/>
        <a:lstStyle/>
        <a:p>
          <a:endParaRPr lang="en-US"/>
        </a:p>
      </dgm:t>
    </dgm:pt>
    <dgm:pt modelId="{5E43F8FF-5CF6-4B4F-A5F2-CA5A9A0CFC12}">
      <dgm:prSet/>
      <dgm:spPr/>
      <dgm:t>
        <a:bodyPr/>
        <a:lstStyle/>
        <a:p>
          <a:r>
            <a:rPr lang="en-US"/>
            <a:t>Inspiring</a:t>
          </a:r>
        </a:p>
      </dgm:t>
    </dgm:pt>
    <dgm:pt modelId="{560713C2-BBF8-49AC-A534-AE8B0D75EF19}" type="parTrans" cxnId="{2B4BCF5B-F606-4015-A64D-E2AF7CCAA904}">
      <dgm:prSet/>
      <dgm:spPr/>
      <dgm:t>
        <a:bodyPr/>
        <a:lstStyle/>
        <a:p>
          <a:endParaRPr lang="en-US"/>
        </a:p>
      </dgm:t>
    </dgm:pt>
    <dgm:pt modelId="{D0ED2DC5-8969-42CB-A51E-F4F5552F1DFC}" type="sibTrans" cxnId="{2B4BCF5B-F606-4015-A64D-E2AF7CCAA904}">
      <dgm:prSet/>
      <dgm:spPr/>
      <dgm:t>
        <a:bodyPr/>
        <a:lstStyle/>
        <a:p>
          <a:endParaRPr lang="en-US"/>
        </a:p>
      </dgm:t>
    </dgm:pt>
    <dgm:pt modelId="{169390C3-55BE-4035-AE94-CB9F47DE74A3}">
      <dgm:prSet/>
      <dgm:spPr/>
      <dgm:t>
        <a:bodyPr/>
        <a:lstStyle/>
        <a:p>
          <a:r>
            <a:rPr lang="en-US"/>
            <a:t>Inspiring multilingual content development.</a:t>
          </a:r>
        </a:p>
      </dgm:t>
    </dgm:pt>
    <dgm:pt modelId="{91FE376E-04C7-438D-80CA-BD5CF17CFB85}" type="parTrans" cxnId="{45837C5F-CA7E-4A0B-98CC-1D4AE2326543}">
      <dgm:prSet/>
      <dgm:spPr/>
      <dgm:t>
        <a:bodyPr/>
        <a:lstStyle/>
        <a:p>
          <a:endParaRPr lang="en-US"/>
        </a:p>
      </dgm:t>
    </dgm:pt>
    <dgm:pt modelId="{2DDC9E34-0DC4-4016-8550-BBA5662ABC91}" type="sibTrans" cxnId="{45837C5F-CA7E-4A0B-98CC-1D4AE2326543}">
      <dgm:prSet/>
      <dgm:spPr/>
      <dgm:t>
        <a:bodyPr/>
        <a:lstStyle/>
        <a:p>
          <a:endParaRPr lang="en-US"/>
        </a:p>
      </dgm:t>
    </dgm:pt>
    <dgm:pt modelId="{0BFCFEA1-8AA0-4EBF-801F-D1BA2119FE08}" type="pres">
      <dgm:prSet presAssocID="{B87C769A-EE2B-4D58-A565-F1D51C3A76CE}" presName="Name0" presStyleCnt="0">
        <dgm:presLayoutVars>
          <dgm:dir/>
          <dgm:animLvl val="lvl"/>
          <dgm:resizeHandles val="exact"/>
        </dgm:presLayoutVars>
      </dgm:prSet>
      <dgm:spPr/>
    </dgm:pt>
    <dgm:pt modelId="{80231178-E0BC-42E6-969C-035F1192A181}" type="pres">
      <dgm:prSet presAssocID="{50F52A2E-D9E7-4751-8749-FB882A1C0053}" presName="linNode" presStyleCnt="0"/>
      <dgm:spPr/>
    </dgm:pt>
    <dgm:pt modelId="{159F5D93-81F1-41F9-9814-B69EDF0496C7}" type="pres">
      <dgm:prSet presAssocID="{50F52A2E-D9E7-4751-8749-FB882A1C0053}" presName="parentText" presStyleLbl="solidFgAcc1" presStyleIdx="0" presStyleCnt="3" custScaleX="121633">
        <dgm:presLayoutVars>
          <dgm:chMax val="1"/>
          <dgm:bulletEnabled/>
        </dgm:presLayoutVars>
      </dgm:prSet>
      <dgm:spPr/>
    </dgm:pt>
    <dgm:pt modelId="{88C974A6-93E4-4C7E-9F1D-1DCB0A448EA5}" type="pres">
      <dgm:prSet presAssocID="{50F52A2E-D9E7-4751-8749-FB882A1C0053}" presName="descendantText" presStyleLbl="alignNode1" presStyleIdx="0" presStyleCnt="3">
        <dgm:presLayoutVars>
          <dgm:bulletEnabled/>
        </dgm:presLayoutVars>
      </dgm:prSet>
      <dgm:spPr/>
    </dgm:pt>
    <dgm:pt modelId="{E0A24DD9-1A23-479D-9AEE-5B17787DD3D8}" type="pres">
      <dgm:prSet presAssocID="{978E8419-FE79-4016-B46A-56FF21EB4023}" presName="sp" presStyleCnt="0"/>
      <dgm:spPr/>
    </dgm:pt>
    <dgm:pt modelId="{B7C5B6F3-BCBD-4838-8B90-40F9DEA4E918}" type="pres">
      <dgm:prSet presAssocID="{F02BCB46-57A3-467F-AD8E-D7AD593B937C}" presName="linNode" presStyleCnt="0"/>
      <dgm:spPr/>
    </dgm:pt>
    <dgm:pt modelId="{1F417DF8-7BC7-480C-A01C-DA4A5B051FA1}" type="pres">
      <dgm:prSet presAssocID="{F02BCB46-57A3-467F-AD8E-D7AD593B937C}" presName="parentText" presStyleLbl="solidFgAcc1" presStyleIdx="1" presStyleCnt="3" custScaleX="121633">
        <dgm:presLayoutVars>
          <dgm:chMax val="1"/>
          <dgm:bulletEnabled/>
        </dgm:presLayoutVars>
      </dgm:prSet>
      <dgm:spPr/>
    </dgm:pt>
    <dgm:pt modelId="{194B0873-F796-4028-880C-EAD178679D75}" type="pres">
      <dgm:prSet presAssocID="{F02BCB46-57A3-467F-AD8E-D7AD593B937C}" presName="descendantText" presStyleLbl="alignNode1" presStyleIdx="1" presStyleCnt="3">
        <dgm:presLayoutVars>
          <dgm:bulletEnabled/>
        </dgm:presLayoutVars>
      </dgm:prSet>
      <dgm:spPr/>
    </dgm:pt>
    <dgm:pt modelId="{884251AC-9F4C-4BDA-9202-06B9BE26C9D3}" type="pres">
      <dgm:prSet presAssocID="{01BA81BF-EB7F-4E22-B4C9-39EF9F5AD889}" presName="sp" presStyleCnt="0"/>
      <dgm:spPr/>
    </dgm:pt>
    <dgm:pt modelId="{6824490D-E9AA-4546-9C1A-6982BEBE3498}" type="pres">
      <dgm:prSet presAssocID="{5E43F8FF-5CF6-4B4F-A5F2-CA5A9A0CFC12}" presName="linNode" presStyleCnt="0"/>
      <dgm:spPr/>
    </dgm:pt>
    <dgm:pt modelId="{206ED179-6D39-4A9B-A55B-8B24103B9EAF}" type="pres">
      <dgm:prSet presAssocID="{5E43F8FF-5CF6-4B4F-A5F2-CA5A9A0CFC12}" presName="parentText" presStyleLbl="solidFgAcc1" presStyleIdx="2" presStyleCnt="3" custScaleX="121633">
        <dgm:presLayoutVars>
          <dgm:chMax val="1"/>
          <dgm:bulletEnabled/>
        </dgm:presLayoutVars>
      </dgm:prSet>
      <dgm:spPr/>
    </dgm:pt>
    <dgm:pt modelId="{466E75C2-B0EA-493F-A2AB-BB4BD0883726}" type="pres">
      <dgm:prSet presAssocID="{5E43F8FF-5CF6-4B4F-A5F2-CA5A9A0CFC12}" presName="descendantText" presStyleLbl="alignNode1" presStyleIdx="2" presStyleCnt="3">
        <dgm:presLayoutVars>
          <dgm:bulletEnabled/>
        </dgm:presLayoutVars>
      </dgm:prSet>
      <dgm:spPr/>
    </dgm:pt>
  </dgm:ptLst>
  <dgm:cxnLst>
    <dgm:cxn modelId="{B8CC6600-3A70-487C-90F2-84C571C03DA7}" type="presOf" srcId="{5E43F8FF-5CF6-4B4F-A5F2-CA5A9A0CFC12}" destId="{206ED179-6D39-4A9B-A55B-8B24103B9EAF}" srcOrd="0" destOrd="0" presId="urn:microsoft.com/office/officeart/2016/7/layout/VerticalHollowActionList"/>
    <dgm:cxn modelId="{9EBA6304-53AF-4E7F-9DF1-AC19295C51F0}" srcId="{B87C769A-EE2B-4D58-A565-F1D51C3A76CE}" destId="{F02BCB46-57A3-467F-AD8E-D7AD593B937C}" srcOrd="1" destOrd="0" parTransId="{8F3A1BE4-27A1-4939-B2B2-8B20140A38E6}" sibTransId="{01BA81BF-EB7F-4E22-B4C9-39EF9F5AD889}"/>
    <dgm:cxn modelId="{2829331A-7E60-4734-B586-42751F125CE8}" type="presOf" srcId="{169390C3-55BE-4035-AE94-CB9F47DE74A3}" destId="{466E75C2-B0EA-493F-A2AB-BB4BD0883726}" srcOrd="0" destOrd="0" presId="urn:microsoft.com/office/officeart/2016/7/layout/VerticalHollowActionList"/>
    <dgm:cxn modelId="{219B7135-6059-48A3-9E90-1043A3F544A6}" type="presOf" srcId="{50F52A2E-D9E7-4751-8749-FB882A1C0053}" destId="{159F5D93-81F1-41F9-9814-B69EDF0496C7}" srcOrd="0" destOrd="0" presId="urn:microsoft.com/office/officeart/2016/7/layout/VerticalHollowActionList"/>
    <dgm:cxn modelId="{2B4BCF5B-F606-4015-A64D-E2AF7CCAA904}" srcId="{B87C769A-EE2B-4D58-A565-F1D51C3A76CE}" destId="{5E43F8FF-5CF6-4B4F-A5F2-CA5A9A0CFC12}" srcOrd="2" destOrd="0" parTransId="{560713C2-BBF8-49AC-A534-AE8B0D75EF19}" sibTransId="{D0ED2DC5-8969-42CB-A51E-F4F5552F1DFC}"/>
    <dgm:cxn modelId="{45837C5F-CA7E-4A0B-98CC-1D4AE2326543}" srcId="{5E43F8FF-5CF6-4B4F-A5F2-CA5A9A0CFC12}" destId="{169390C3-55BE-4035-AE94-CB9F47DE74A3}" srcOrd="0" destOrd="0" parTransId="{91FE376E-04C7-438D-80CA-BD5CF17CFB85}" sibTransId="{2DDC9E34-0DC4-4016-8550-BBA5662ABC91}"/>
    <dgm:cxn modelId="{B3A30764-09ED-4CAF-8F2F-FE712812FDBA}" srcId="{B87C769A-EE2B-4D58-A565-F1D51C3A76CE}" destId="{50F52A2E-D9E7-4751-8749-FB882A1C0053}" srcOrd="0" destOrd="0" parTransId="{1F7A49E2-7B4F-4FF1-9CAC-64E5A960052B}" sibTransId="{978E8419-FE79-4016-B46A-56FF21EB4023}"/>
    <dgm:cxn modelId="{51516976-BE1B-4632-99BA-96F8F1A8C553}" type="presOf" srcId="{F02BCB46-57A3-467F-AD8E-D7AD593B937C}" destId="{1F417DF8-7BC7-480C-A01C-DA4A5B051FA1}" srcOrd="0" destOrd="0" presId="urn:microsoft.com/office/officeart/2016/7/layout/VerticalHollowActionList"/>
    <dgm:cxn modelId="{B3A3CF82-1238-4BF9-9C70-535DE271A14B}" type="presOf" srcId="{9A5C5A18-6FB8-46CF-936E-033605B82F57}" destId="{194B0873-F796-4028-880C-EAD178679D75}" srcOrd="0" destOrd="0" presId="urn:microsoft.com/office/officeart/2016/7/layout/VerticalHollowActionList"/>
    <dgm:cxn modelId="{8F2D338F-F25D-4290-9BBC-238EE0CEC381}" srcId="{50F52A2E-D9E7-4751-8749-FB882A1C0053}" destId="{E4607A41-22EA-4A97-869C-4E159996F23C}" srcOrd="0" destOrd="0" parTransId="{8A8B5527-8FFE-4DB2-8CFF-E90D1CDA203F}" sibTransId="{E900BDED-CBF4-47AA-A63F-271D4BE65141}"/>
    <dgm:cxn modelId="{33BC9DA4-1127-44C4-94A6-A022D319DC6C}" srcId="{F02BCB46-57A3-467F-AD8E-D7AD593B937C}" destId="{9A5C5A18-6FB8-46CF-936E-033605B82F57}" srcOrd="0" destOrd="0" parTransId="{945B0BBE-98B6-4773-B60C-DB6DB6B2B17F}" sibTransId="{C447F92F-5E22-445A-B913-C0DD8742D91E}"/>
    <dgm:cxn modelId="{95804BA7-D92B-44E3-B899-CEECF21709AB}" type="presOf" srcId="{E4607A41-22EA-4A97-869C-4E159996F23C}" destId="{88C974A6-93E4-4C7E-9F1D-1DCB0A448EA5}" srcOrd="0" destOrd="0" presId="urn:microsoft.com/office/officeart/2016/7/layout/VerticalHollowActionList"/>
    <dgm:cxn modelId="{4E62D1CA-1183-466A-B2EA-C621EC5ACA2C}" type="presOf" srcId="{B87C769A-EE2B-4D58-A565-F1D51C3A76CE}" destId="{0BFCFEA1-8AA0-4EBF-801F-D1BA2119FE08}" srcOrd="0" destOrd="0" presId="urn:microsoft.com/office/officeart/2016/7/layout/VerticalHollowActionList"/>
    <dgm:cxn modelId="{C7BD08CC-2AA3-4547-A5C0-BE7067A51CC4}" type="presParOf" srcId="{0BFCFEA1-8AA0-4EBF-801F-D1BA2119FE08}" destId="{80231178-E0BC-42E6-969C-035F1192A181}" srcOrd="0" destOrd="0" presId="urn:microsoft.com/office/officeart/2016/7/layout/VerticalHollowActionList"/>
    <dgm:cxn modelId="{5E02EE42-B3B8-4D5E-B874-9CBDA8A20E9C}" type="presParOf" srcId="{80231178-E0BC-42E6-969C-035F1192A181}" destId="{159F5D93-81F1-41F9-9814-B69EDF0496C7}" srcOrd="0" destOrd="0" presId="urn:microsoft.com/office/officeart/2016/7/layout/VerticalHollowActionList"/>
    <dgm:cxn modelId="{CCC67B23-75D2-4397-BDBE-31F361140FDC}" type="presParOf" srcId="{80231178-E0BC-42E6-969C-035F1192A181}" destId="{88C974A6-93E4-4C7E-9F1D-1DCB0A448EA5}" srcOrd="1" destOrd="0" presId="urn:microsoft.com/office/officeart/2016/7/layout/VerticalHollowActionList"/>
    <dgm:cxn modelId="{03B4057F-4F4F-4278-A75D-0679E8BC80BC}" type="presParOf" srcId="{0BFCFEA1-8AA0-4EBF-801F-D1BA2119FE08}" destId="{E0A24DD9-1A23-479D-9AEE-5B17787DD3D8}" srcOrd="1" destOrd="0" presId="urn:microsoft.com/office/officeart/2016/7/layout/VerticalHollowActionList"/>
    <dgm:cxn modelId="{708C7CBB-DCA6-4F34-8AA7-BB98F0BE17D6}" type="presParOf" srcId="{0BFCFEA1-8AA0-4EBF-801F-D1BA2119FE08}" destId="{B7C5B6F3-BCBD-4838-8B90-40F9DEA4E918}" srcOrd="2" destOrd="0" presId="urn:microsoft.com/office/officeart/2016/7/layout/VerticalHollowActionList"/>
    <dgm:cxn modelId="{AB13E61C-633D-41DC-9B06-2631D1E8FA64}" type="presParOf" srcId="{B7C5B6F3-BCBD-4838-8B90-40F9DEA4E918}" destId="{1F417DF8-7BC7-480C-A01C-DA4A5B051FA1}" srcOrd="0" destOrd="0" presId="urn:microsoft.com/office/officeart/2016/7/layout/VerticalHollowActionList"/>
    <dgm:cxn modelId="{DCBD5F2E-0B9B-4DB1-B48F-4C661C764E2C}" type="presParOf" srcId="{B7C5B6F3-BCBD-4838-8B90-40F9DEA4E918}" destId="{194B0873-F796-4028-880C-EAD178679D75}" srcOrd="1" destOrd="0" presId="urn:microsoft.com/office/officeart/2016/7/layout/VerticalHollowActionList"/>
    <dgm:cxn modelId="{8CC026D7-BB27-4AFB-98B7-602E531CAC56}" type="presParOf" srcId="{0BFCFEA1-8AA0-4EBF-801F-D1BA2119FE08}" destId="{884251AC-9F4C-4BDA-9202-06B9BE26C9D3}" srcOrd="3" destOrd="0" presId="urn:microsoft.com/office/officeart/2016/7/layout/VerticalHollowActionList"/>
    <dgm:cxn modelId="{0EFEA1B9-594C-4C1D-B8AD-A47F9B209DF1}" type="presParOf" srcId="{0BFCFEA1-8AA0-4EBF-801F-D1BA2119FE08}" destId="{6824490D-E9AA-4546-9C1A-6982BEBE3498}" srcOrd="4" destOrd="0" presId="urn:microsoft.com/office/officeart/2016/7/layout/VerticalHollowActionList"/>
    <dgm:cxn modelId="{5ADD721D-B4B1-48AA-8795-E345E2C22C97}" type="presParOf" srcId="{6824490D-E9AA-4546-9C1A-6982BEBE3498}" destId="{206ED179-6D39-4A9B-A55B-8B24103B9EAF}" srcOrd="0" destOrd="0" presId="urn:microsoft.com/office/officeart/2016/7/layout/VerticalHollowActionList"/>
    <dgm:cxn modelId="{E2B15202-1C2D-4E26-864F-BE4CD214E73A}" type="presParOf" srcId="{6824490D-E9AA-4546-9C1A-6982BEBE3498}" destId="{466E75C2-B0EA-493F-A2AB-BB4BD0883726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37D423-48FB-4991-9A99-360D12FDAEDA}">
      <dsp:nvSpPr>
        <dsp:cNvPr id="0" name=""/>
        <dsp:cNvSpPr/>
      </dsp:nvSpPr>
      <dsp:spPr>
        <a:xfrm>
          <a:off x="0" y="815300"/>
          <a:ext cx="3110656" cy="19752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EC6EEE-760C-4AAF-B440-DA60867877AF}">
      <dsp:nvSpPr>
        <dsp:cNvPr id="0" name=""/>
        <dsp:cNvSpPr/>
      </dsp:nvSpPr>
      <dsp:spPr>
        <a:xfrm>
          <a:off x="345628" y="1143647"/>
          <a:ext cx="3110656" cy="19752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The rise of YouTube as a primary source of information and education.</a:t>
          </a:r>
          <a:endParaRPr lang="en-US" sz="2400" kern="1200"/>
        </a:p>
      </dsp:txBody>
      <dsp:txXfrm>
        <a:off x="403482" y="1201501"/>
        <a:ext cx="2994948" cy="1859559"/>
      </dsp:txXfrm>
    </dsp:sp>
    <dsp:sp modelId="{DC0D2CB3-C9AB-4ACC-A487-D12C454C0F22}">
      <dsp:nvSpPr>
        <dsp:cNvPr id="0" name=""/>
        <dsp:cNvSpPr/>
      </dsp:nvSpPr>
      <dsp:spPr>
        <a:xfrm>
          <a:off x="3801913" y="815300"/>
          <a:ext cx="3110656" cy="19752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0A3588-7A01-4630-BC9F-E18629F29100}">
      <dsp:nvSpPr>
        <dsp:cNvPr id="0" name=""/>
        <dsp:cNvSpPr/>
      </dsp:nvSpPr>
      <dsp:spPr>
        <a:xfrm>
          <a:off x="4147542" y="1143647"/>
          <a:ext cx="3110656" cy="19752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The imbalance in representation of languages and cultures.</a:t>
          </a:r>
          <a:endParaRPr lang="en-US" sz="2400" kern="1200"/>
        </a:p>
      </dsp:txBody>
      <dsp:txXfrm>
        <a:off x="4205396" y="1201501"/>
        <a:ext cx="2994948" cy="1859559"/>
      </dsp:txXfrm>
    </dsp:sp>
    <dsp:sp modelId="{CB1C8314-43B0-482B-9B32-FF4B5DF20A3C}">
      <dsp:nvSpPr>
        <dsp:cNvPr id="0" name=""/>
        <dsp:cNvSpPr/>
      </dsp:nvSpPr>
      <dsp:spPr>
        <a:xfrm>
          <a:off x="7603827" y="815300"/>
          <a:ext cx="3110656" cy="19752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1129B3-741B-4DE0-8575-C8A3F2BA6840}">
      <dsp:nvSpPr>
        <dsp:cNvPr id="0" name=""/>
        <dsp:cNvSpPr/>
      </dsp:nvSpPr>
      <dsp:spPr>
        <a:xfrm>
          <a:off x="7949456" y="1143647"/>
          <a:ext cx="3110656" cy="19752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Significance of identifying content gaps.</a:t>
          </a:r>
          <a:endParaRPr lang="en-US" sz="2400" kern="1200"/>
        </a:p>
      </dsp:txBody>
      <dsp:txXfrm>
        <a:off x="8007310" y="1201501"/>
        <a:ext cx="2994948" cy="18595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E31107-3D12-44A0-A2BF-C0F44B2776FC}">
      <dsp:nvSpPr>
        <dsp:cNvPr id="0" name=""/>
        <dsp:cNvSpPr/>
      </dsp:nvSpPr>
      <dsp:spPr>
        <a:xfrm>
          <a:off x="0" y="395583"/>
          <a:ext cx="6762434" cy="1352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Transformation since 2005 from video-sharing to education hub.</a:t>
          </a:r>
          <a:endParaRPr lang="en-US" sz="3400" kern="1200"/>
        </a:p>
      </dsp:txBody>
      <dsp:txXfrm>
        <a:off x="66025" y="461608"/>
        <a:ext cx="6630384" cy="1220470"/>
      </dsp:txXfrm>
    </dsp:sp>
    <dsp:sp modelId="{38563FF4-DB79-49C8-B726-8B9E0CC4A323}">
      <dsp:nvSpPr>
        <dsp:cNvPr id="0" name=""/>
        <dsp:cNvSpPr/>
      </dsp:nvSpPr>
      <dsp:spPr>
        <a:xfrm>
          <a:off x="0" y="1846023"/>
          <a:ext cx="6762434" cy="1352520"/>
        </a:xfrm>
        <a:prstGeom prst="roundRect">
          <a:avLst/>
        </a:prstGeom>
        <a:solidFill>
          <a:schemeClr val="accent2">
            <a:hueOff val="-389174"/>
            <a:satOff val="-10757"/>
            <a:lumOff val="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Predominance of English content.</a:t>
          </a:r>
          <a:endParaRPr lang="en-US" sz="3400" kern="1200"/>
        </a:p>
      </dsp:txBody>
      <dsp:txXfrm>
        <a:off x="66025" y="1912048"/>
        <a:ext cx="6630384" cy="1220470"/>
      </dsp:txXfrm>
    </dsp:sp>
    <dsp:sp modelId="{48A56EC3-4460-4623-AE04-6005BBCBADBD}">
      <dsp:nvSpPr>
        <dsp:cNvPr id="0" name=""/>
        <dsp:cNvSpPr/>
      </dsp:nvSpPr>
      <dsp:spPr>
        <a:xfrm>
          <a:off x="0" y="3296463"/>
          <a:ext cx="6762434" cy="1352520"/>
        </a:xfrm>
        <a:prstGeom prst="roundRect">
          <a:avLst/>
        </a:prstGeom>
        <a:solidFill>
          <a:schemeClr val="accent2">
            <a:hueOff val="-778347"/>
            <a:satOff val="-21515"/>
            <a:lumOff val="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Imbalance in global knowledge access.</a:t>
          </a:r>
          <a:endParaRPr lang="en-US" sz="3400" kern="1200"/>
        </a:p>
      </dsp:txBody>
      <dsp:txXfrm>
        <a:off x="66025" y="3362488"/>
        <a:ext cx="6630384" cy="12204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17D042-3A5E-406E-B4E0-5F28984421D7}">
      <dsp:nvSpPr>
        <dsp:cNvPr id="0" name=""/>
        <dsp:cNvSpPr/>
      </dsp:nvSpPr>
      <dsp:spPr>
        <a:xfrm>
          <a:off x="701556" y="302107"/>
          <a:ext cx="1990125" cy="19901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C78C70-7593-4417-8474-BD0515132D8E}">
      <dsp:nvSpPr>
        <dsp:cNvPr id="0" name=""/>
        <dsp:cNvSpPr/>
      </dsp:nvSpPr>
      <dsp:spPr>
        <a:xfrm>
          <a:off x="1125681" y="726232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34CF41-F2D0-4F63-8AF2-811408E52007}">
      <dsp:nvSpPr>
        <dsp:cNvPr id="0" name=""/>
        <dsp:cNvSpPr/>
      </dsp:nvSpPr>
      <dsp:spPr>
        <a:xfrm>
          <a:off x="65369" y="2912107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i="0" kern="1200"/>
            <a:t>Descriptive analytics to understand the landscape.</a:t>
          </a:r>
          <a:endParaRPr lang="en-US" sz="1400" kern="1200"/>
        </a:p>
      </dsp:txBody>
      <dsp:txXfrm>
        <a:off x="65369" y="2912107"/>
        <a:ext cx="3262500" cy="720000"/>
      </dsp:txXfrm>
    </dsp:sp>
    <dsp:sp modelId="{C74AC5ED-4F7A-441B-B695-CEE445418E4F}">
      <dsp:nvSpPr>
        <dsp:cNvPr id="0" name=""/>
        <dsp:cNvSpPr/>
      </dsp:nvSpPr>
      <dsp:spPr>
        <a:xfrm>
          <a:off x="4534994" y="302107"/>
          <a:ext cx="1990125" cy="19901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F69DB4-B776-45F9-B894-4A5C01CE516F}">
      <dsp:nvSpPr>
        <dsp:cNvPr id="0" name=""/>
        <dsp:cNvSpPr/>
      </dsp:nvSpPr>
      <dsp:spPr>
        <a:xfrm>
          <a:off x="4959119" y="726232"/>
          <a:ext cx="1141875" cy="1141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4F47D5-456D-4350-ACCE-669797EC44F7}">
      <dsp:nvSpPr>
        <dsp:cNvPr id="0" name=""/>
        <dsp:cNvSpPr/>
      </dsp:nvSpPr>
      <dsp:spPr>
        <a:xfrm>
          <a:off x="3898806" y="2912107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i="0" kern="1200"/>
            <a:t>Inferential statistics to draw conclusions.</a:t>
          </a:r>
          <a:endParaRPr lang="en-US" sz="1400" kern="1200"/>
        </a:p>
      </dsp:txBody>
      <dsp:txXfrm>
        <a:off x="3898806" y="2912107"/>
        <a:ext cx="3262500" cy="720000"/>
      </dsp:txXfrm>
    </dsp:sp>
    <dsp:sp modelId="{27EB09EA-02D7-47BF-905A-730F336F7DDE}">
      <dsp:nvSpPr>
        <dsp:cNvPr id="0" name=""/>
        <dsp:cNvSpPr/>
      </dsp:nvSpPr>
      <dsp:spPr>
        <a:xfrm>
          <a:off x="8368431" y="302107"/>
          <a:ext cx="1990125" cy="19901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CD6C0A-B684-4906-ABDD-076B7DD2DB86}">
      <dsp:nvSpPr>
        <dsp:cNvPr id="0" name=""/>
        <dsp:cNvSpPr/>
      </dsp:nvSpPr>
      <dsp:spPr>
        <a:xfrm>
          <a:off x="8792556" y="726232"/>
          <a:ext cx="1141875" cy="11418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10E0E0-C70A-470E-8147-E13AD65D2DAE}">
      <dsp:nvSpPr>
        <dsp:cNvPr id="0" name=""/>
        <dsp:cNvSpPr/>
      </dsp:nvSpPr>
      <dsp:spPr>
        <a:xfrm>
          <a:off x="7732244" y="2912107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0" i="0" kern="1200"/>
            <a:t>Comparison of video consumption and educational channel presence per capita.</a:t>
          </a:r>
          <a:endParaRPr lang="en-US" sz="1400" kern="1200"/>
        </a:p>
      </dsp:txBody>
      <dsp:txXfrm>
        <a:off x="7732244" y="2912107"/>
        <a:ext cx="32625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086E7-10B2-49F6-8547-F953260F0325}">
      <dsp:nvSpPr>
        <dsp:cNvPr id="0" name=""/>
        <dsp:cNvSpPr/>
      </dsp:nvSpPr>
      <dsp:spPr>
        <a:xfrm>
          <a:off x="0" y="0"/>
          <a:ext cx="3456285" cy="393421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9465" tIns="330200" rIns="269465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Disparity in countries like France, UAE, and Brazil.</a:t>
          </a:r>
          <a:endParaRPr lang="en-US" sz="2400" kern="1200"/>
        </a:p>
      </dsp:txBody>
      <dsp:txXfrm>
        <a:off x="0" y="1495001"/>
        <a:ext cx="3456285" cy="2360529"/>
      </dsp:txXfrm>
    </dsp:sp>
    <dsp:sp modelId="{BD52DC9D-7F4D-49A0-B2FD-5D7856ADB62F}">
      <dsp:nvSpPr>
        <dsp:cNvPr id="0" name=""/>
        <dsp:cNvSpPr/>
      </dsp:nvSpPr>
      <dsp:spPr>
        <a:xfrm>
          <a:off x="1138010" y="393421"/>
          <a:ext cx="1180264" cy="118026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8" tIns="12700" rIns="9201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310856" y="566267"/>
        <a:ext cx="834572" cy="834572"/>
      </dsp:txXfrm>
    </dsp:sp>
    <dsp:sp modelId="{C3D948FF-63EC-47E3-9252-118EBC88A05E}">
      <dsp:nvSpPr>
        <dsp:cNvPr id="0" name=""/>
        <dsp:cNvSpPr/>
      </dsp:nvSpPr>
      <dsp:spPr>
        <a:xfrm>
          <a:off x="0" y="3934143"/>
          <a:ext cx="3456285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2D6C11-5207-48DC-A5DD-61A5D95DC015}">
      <dsp:nvSpPr>
        <dsp:cNvPr id="0" name=""/>
        <dsp:cNvSpPr/>
      </dsp:nvSpPr>
      <dsp:spPr>
        <a:xfrm>
          <a:off x="3801913" y="0"/>
          <a:ext cx="3456285" cy="3934215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9465" tIns="330200" rIns="269465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Potential underserved audiences in French, Arabic, and Portuguese.</a:t>
          </a:r>
          <a:endParaRPr lang="en-US" sz="2400" kern="1200"/>
        </a:p>
      </dsp:txBody>
      <dsp:txXfrm>
        <a:off x="3801913" y="1495001"/>
        <a:ext cx="3456285" cy="2360529"/>
      </dsp:txXfrm>
    </dsp:sp>
    <dsp:sp modelId="{B938E872-D27F-47EB-AA7C-5D377237DC9B}">
      <dsp:nvSpPr>
        <dsp:cNvPr id="0" name=""/>
        <dsp:cNvSpPr/>
      </dsp:nvSpPr>
      <dsp:spPr>
        <a:xfrm>
          <a:off x="4939924" y="393421"/>
          <a:ext cx="1180264" cy="118026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8" tIns="12700" rIns="9201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5112770" y="566267"/>
        <a:ext cx="834572" cy="834572"/>
      </dsp:txXfrm>
    </dsp:sp>
    <dsp:sp modelId="{E0BA33BB-E8F3-44EC-A4E5-0928EE89CD5C}">
      <dsp:nvSpPr>
        <dsp:cNvPr id="0" name=""/>
        <dsp:cNvSpPr/>
      </dsp:nvSpPr>
      <dsp:spPr>
        <a:xfrm>
          <a:off x="3801913" y="3934143"/>
          <a:ext cx="3456285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30DD1-AB2F-4F98-9351-65D9E5B3CA02}">
      <dsp:nvSpPr>
        <dsp:cNvPr id="0" name=""/>
        <dsp:cNvSpPr/>
      </dsp:nvSpPr>
      <dsp:spPr>
        <a:xfrm>
          <a:off x="7603827" y="0"/>
          <a:ext cx="3456285" cy="3934215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9465" tIns="330200" rIns="269465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Gaps in quality and culturally relevant content.</a:t>
          </a:r>
          <a:endParaRPr lang="en-US" sz="2400" kern="1200"/>
        </a:p>
      </dsp:txBody>
      <dsp:txXfrm>
        <a:off x="7603827" y="1495001"/>
        <a:ext cx="3456285" cy="2360529"/>
      </dsp:txXfrm>
    </dsp:sp>
    <dsp:sp modelId="{B7224879-F3BB-4665-A9EA-EC8E00E7B7DD}">
      <dsp:nvSpPr>
        <dsp:cNvPr id="0" name=""/>
        <dsp:cNvSpPr/>
      </dsp:nvSpPr>
      <dsp:spPr>
        <a:xfrm>
          <a:off x="8741838" y="393421"/>
          <a:ext cx="1180264" cy="118026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8" tIns="12700" rIns="9201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914684" y="566267"/>
        <a:ext cx="834572" cy="834572"/>
      </dsp:txXfrm>
    </dsp:sp>
    <dsp:sp modelId="{D92BAE0E-0EAA-4130-A8AF-B24B829C34E4}">
      <dsp:nvSpPr>
        <dsp:cNvPr id="0" name=""/>
        <dsp:cNvSpPr/>
      </dsp:nvSpPr>
      <dsp:spPr>
        <a:xfrm>
          <a:off x="7603827" y="3934143"/>
          <a:ext cx="3456285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AB3C3F-6529-4C1D-AA94-F97699DE0235}">
      <dsp:nvSpPr>
        <dsp:cNvPr id="0" name=""/>
        <dsp:cNvSpPr/>
      </dsp:nvSpPr>
      <dsp:spPr>
        <a:xfrm>
          <a:off x="0" y="254421"/>
          <a:ext cx="6593202" cy="1352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Difficulty in tracking cross-border content consumption.</a:t>
          </a:r>
          <a:endParaRPr lang="en-US" sz="3400" kern="1200"/>
        </a:p>
      </dsp:txBody>
      <dsp:txXfrm>
        <a:off x="66025" y="320446"/>
        <a:ext cx="6461152" cy="1220470"/>
      </dsp:txXfrm>
    </dsp:sp>
    <dsp:sp modelId="{CF6AAC66-BF0F-4F36-8EAE-C5B2EA940F3B}">
      <dsp:nvSpPr>
        <dsp:cNvPr id="0" name=""/>
        <dsp:cNvSpPr/>
      </dsp:nvSpPr>
      <dsp:spPr>
        <a:xfrm>
          <a:off x="0" y="1704861"/>
          <a:ext cx="6593202" cy="1352520"/>
        </a:xfrm>
        <a:prstGeom prst="roundRect">
          <a:avLst/>
        </a:prstGeom>
        <a:solidFill>
          <a:schemeClr val="accent2">
            <a:hueOff val="-389174"/>
            <a:satOff val="-10757"/>
            <a:lumOff val="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Advances in captioning and translation.</a:t>
          </a:r>
          <a:endParaRPr lang="en-US" sz="3400" kern="1200"/>
        </a:p>
      </dsp:txBody>
      <dsp:txXfrm>
        <a:off x="66025" y="1770886"/>
        <a:ext cx="6461152" cy="1220470"/>
      </dsp:txXfrm>
    </dsp:sp>
    <dsp:sp modelId="{F21B8F5F-82B5-479F-B308-6B8534D7D553}">
      <dsp:nvSpPr>
        <dsp:cNvPr id="0" name=""/>
        <dsp:cNvSpPr/>
      </dsp:nvSpPr>
      <dsp:spPr>
        <a:xfrm>
          <a:off x="0" y="3155301"/>
          <a:ext cx="6593202" cy="1352520"/>
        </a:xfrm>
        <a:prstGeom prst="roundRect">
          <a:avLst/>
        </a:prstGeom>
        <a:solidFill>
          <a:schemeClr val="accent2">
            <a:hueOff val="-778347"/>
            <a:satOff val="-21515"/>
            <a:lumOff val="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Lack of interaction with content creators in translated videos.</a:t>
          </a:r>
          <a:endParaRPr lang="en-US" sz="3400" kern="1200"/>
        </a:p>
      </dsp:txBody>
      <dsp:txXfrm>
        <a:off x="66025" y="3221326"/>
        <a:ext cx="6461152" cy="12204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62D33A-5385-4DDC-978D-E07360132F21}">
      <dsp:nvSpPr>
        <dsp:cNvPr id="0" name=""/>
        <dsp:cNvSpPr/>
      </dsp:nvSpPr>
      <dsp:spPr>
        <a:xfrm>
          <a:off x="1576084" y="2197"/>
          <a:ext cx="6304338" cy="113824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22" tIns="289113" rIns="122322" bIns="28911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Invest in research to understand specific content gaps.</a:t>
          </a:r>
        </a:p>
      </dsp:txBody>
      <dsp:txXfrm>
        <a:off x="1576084" y="2197"/>
        <a:ext cx="6304338" cy="1138241"/>
      </dsp:txXfrm>
    </dsp:sp>
    <dsp:sp modelId="{9ECFDE17-E2C5-4802-AF59-BD7EAB1C4C84}">
      <dsp:nvSpPr>
        <dsp:cNvPr id="0" name=""/>
        <dsp:cNvSpPr/>
      </dsp:nvSpPr>
      <dsp:spPr>
        <a:xfrm>
          <a:off x="0" y="2197"/>
          <a:ext cx="1576084" cy="113824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401" tIns="112433" rIns="83401" bIns="112433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Invest in</a:t>
          </a:r>
        </a:p>
      </dsp:txBody>
      <dsp:txXfrm>
        <a:off x="0" y="2197"/>
        <a:ext cx="1576084" cy="1138241"/>
      </dsp:txXfrm>
    </dsp:sp>
    <dsp:sp modelId="{238D98E8-5F2C-40B2-BC56-283429B931DC}">
      <dsp:nvSpPr>
        <dsp:cNvPr id="0" name=""/>
        <dsp:cNvSpPr/>
      </dsp:nvSpPr>
      <dsp:spPr>
        <a:xfrm>
          <a:off x="1576084" y="1208733"/>
          <a:ext cx="6304338" cy="1138241"/>
        </a:xfrm>
        <a:prstGeom prst="rect">
          <a:avLst/>
        </a:prstGeom>
        <a:solidFill>
          <a:schemeClr val="accent2">
            <a:tint val="40000"/>
            <a:alpha val="90000"/>
            <a:hueOff val="-203024"/>
            <a:satOff val="-5418"/>
            <a:lumOff val="-10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03024"/>
              <a:satOff val="-5418"/>
              <a:lumOff val="-1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22" tIns="289113" rIns="122322" bIns="28911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Collaborate with local educators or influencers.</a:t>
          </a:r>
        </a:p>
      </dsp:txBody>
      <dsp:txXfrm>
        <a:off x="1576084" y="1208733"/>
        <a:ext cx="6304338" cy="1138241"/>
      </dsp:txXfrm>
    </dsp:sp>
    <dsp:sp modelId="{7E925363-5CBD-4BB7-88DD-5FFAE2362847}">
      <dsp:nvSpPr>
        <dsp:cNvPr id="0" name=""/>
        <dsp:cNvSpPr/>
      </dsp:nvSpPr>
      <dsp:spPr>
        <a:xfrm>
          <a:off x="0" y="1208733"/>
          <a:ext cx="1576084" cy="1138241"/>
        </a:xfrm>
        <a:prstGeom prst="rect">
          <a:avLst/>
        </a:prstGeom>
        <a:solidFill>
          <a:schemeClr val="accent2">
            <a:hueOff val="-259449"/>
            <a:satOff val="-7172"/>
            <a:lumOff val="131"/>
            <a:alphaOff val="0"/>
          </a:schemeClr>
        </a:solidFill>
        <a:ln w="12700" cap="flat" cmpd="sng" algn="ctr">
          <a:solidFill>
            <a:schemeClr val="accent2">
              <a:hueOff val="-259449"/>
              <a:satOff val="-7172"/>
              <a:lumOff val="13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401" tIns="112433" rIns="83401" bIns="112433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Collaborate</a:t>
          </a:r>
        </a:p>
      </dsp:txBody>
      <dsp:txXfrm>
        <a:off x="0" y="1208733"/>
        <a:ext cx="1576084" cy="1138241"/>
      </dsp:txXfrm>
    </dsp:sp>
    <dsp:sp modelId="{C79625FA-B6DF-48FF-94EF-1ED03C79399B}">
      <dsp:nvSpPr>
        <dsp:cNvPr id="0" name=""/>
        <dsp:cNvSpPr/>
      </dsp:nvSpPr>
      <dsp:spPr>
        <a:xfrm>
          <a:off x="1576084" y="2415268"/>
          <a:ext cx="6304338" cy="1138241"/>
        </a:xfrm>
        <a:prstGeom prst="rect">
          <a:avLst/>
        </a:prstGeom>
        <a:solidFill>
          <a:schemeClr val="accent2">
            <a:tint val="40000"/>
            <a:alpha val="90000"/>
            <a:hueOff val="-406048"/>
            <a:satOff val="-10837"/>
            <a:lumOff val="-20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406048"/>
              <a:satOff val="-10837"/>
              <a:lumOff val="-2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22" tIns="289113" rIns="122322" bIns="28911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Develop a pilot series of educational videos in identified languages.</a:t>
          </a:r>
        </a:p>
      </dsp:txBody>
      <dsp:txXfrm>
        <a:off x="1576084" y="2415268"/>
        <a:ext cx="6304338" cy="1138241"/>
      </dsp:txXfrm>
    </dsp:sp>
    <dsp:sp modelId="{A8C7FD4B-4CF4-4773-8FBC-1E1F0994901A}">
      <dsp:nvSpPr>
        <dsp:cNvPr id="0" name=""/>
        <dsp:cNvSpPr/>
      </dsp:nvSpPr>
      <dsp:spPr>
        <a:xfrm>
          <a:off x="0" y="2415268"/>
          <a:ext cx="1576084" cy="1138241"/>
        </a:xfrm>
        <a:prstGeom prst="rect">
          <a:avLst/>
        </a:prstGeom>
        <a:solidFill>
          <a:schemeClr val="accent2">
            <a:hueOff val="-518898"/>
            <a:satOff val="-14343"/>
            <a:lumOff val="261"/>
            <a:alphaOff val="0"/>
          </a:schemeClr>
        </a:solidFill>
        <a:ln w="12700" cap="flat" cmpd="sng" algn="ctr">
          <a:solidFill>
            <a:schemeClr val="accent2">
              <a:hueOff val="-518898"/>
              <a:satOff val="-14343"/>
              <a:lumOff val="2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401" tIns="112433" rIns="83401" bIns="112433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Develop</a:t>
          </a:r>
        </a:p>
      </dsp:txBody>
      <dsp:txXfrm>
        <a:off x="0" y="2415268"/>
        <a:ext cx="1576084" cy="1138241"/>
      </dsp:txXfrm>
    </dsp:sp>
    <dsp:sp modelId="{E5707087-3AF3-4946-B318-7D65478235FA}">
      <dsp:nvSpPr>
        <dsp:cNvPr id="0" name=""/>
        <dsp:cNvSpPr/>
      </dsp:nvSpPr>
      <dsp:spPr>
        <a:xfrm>
          <a:off x="1576084" y="3621804"/>
          <a:ext cx="6304338" cy="1138241"/>
        </a:xfrm>
        <a:prstGeom prst="rect">
          <a:avLst/>
        </a:prstGeom>
        <a:solidFill>
          <a:schemeClr val="accent2">
            <a:tint val="40000"/>
            <a:alpha val="90000"/>
            <a:hueOff val="-609072"/>
            <a:satOff val="-16255"/>
            <a:lumOff val="-31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609072"/>
              <a:satOff val="-16255"/>
              <a:lumOff val="-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322" tIns="289113" rIns="122322" bIns="28911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Implement analytics to monitor engagement and adapt accordingly.</a:t>
          </a:r>
        </a:p>
      </dsp:txBody>
      <dsp:txXfrm>
        <a:off x="1576084" y="3621804"/>
        <a:ext cx="6304338" cy="1138241"/>
      </dsp:txXfrm>
    </dsp:sp>
    <dsp:sp modelId="{FAD09E71-EE5F-4F85-9CBE-E7B7BE593919}">
      <dsp:nvSpPr>
        <dsp:cNvPr id="0" name=""/>
        <dsp:cNvSpPr/>
      </dsp:nvSpPr>
      <dsp:spPr>
        <a:xfrm>
          <a:off x="0" y="3621804"/>
          <a:ext cx="1576084" cy="1138241"/>
        </a:xfrm>
        <a:prstGeom prst="rect">
          <a:avLst/>
        </a:prstGeom>
        <a:solidFill>
          <a:schemeClr val="accent2">
            <a:hueOff val="-778347"/>
            <a:satOff val="-21515"/>
            <a:lumOff val="392"/>
            <a:alphaOff val="0"/>
          </a:schemeClr>
        </a:solidFill>
        <a:ln w="12700" cap="flat" cmpd="sng" algn="ctr">
          <a:solidFill>
            <a:schemeClr val="accent2">
              <a:hueOff val="-778347"/>
              <a:satOff val="-21515"/>
              <a:lumOff val="3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401" tIns="112433" rIns="83401" bIns="112433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Implement</a:t>
          </a:r>
        </a:p>
      </dsp:txBody>
      <dsp:txXfrm>
        <a:off x="0" y="3621804"/>
        <a:ext cx="1576084" cy="113824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7DF2F-2E6B-46C4-B011-F6240D3A75F5}">
      <dsp:nvSpPr>
        <dsp:cNvPr id="0" name=""/>
        <dsp:cNvSpPr/>
      </dsp:nvSpPr>
      <dsp:spPr>
        <a:xfrm>
          <a:off x="0" y="722818"/>
          <a:ext cx="3110656" cy="197526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A07519-BE47-4174-B9DE-BB2FF4A0EFB3}">
      <dsp:nvSpPr>
        <dsp:cNvPr id="0" name=""/>
        <dsp:cNvSpPr/>
      </dsp:nvSpPr>
      <dsp:spPr>
        <a:xfrm>
          <a:off x="345628" y="1051165"/>
          <a:ext cx="3110656" cy="19752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/>
            <a:t>Avoidance of cultural appropriation.</a:t>
          </a:r>
          <a:endParaRPr lang="en-US" sz="3100" kern="1200"/>
        </a:p>
      </dsp:txBody>
      <dsp:txXfrm>
        <a:off x="403482" y="1109019"/>
        <a:ext cx="2994948" cy="1859559"/>
      </dsp:txXfrm>
    </dsp:sp>
    <dsp:sp modelId="{089BF270-2F90-441A-97F1-D4304849C141}">
      <dsp:nvSpPr>
        <dsp:cNvPr id="0" name=""/>
        <dsp:cNvSpPr/>
      </dsp:nvSpPr>
      <dsp:spPr>
        <a:xfrm>
          <a:off x="3801913" y="722818"/>
          <a:ext cx="3110656" cy="197526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E8F8F2-B0C4-42D4-8BF9-B22300C0C06A}">
      <dsp:nvSpPr>
        <dsp:cNvPr id="0" name=""/>
        <dsp:cNvSpPr/>
      </dsp:nvSpPr>
      <dsp:spPr>
        <a:xfrm>
          <a:off x="4147542" y="1051165"/>
          <a:ext cx="3110656" cy="19752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/>
            <a:t>Ensuring accurate representation.</a:t>
          </a:r>
          <a:endParaRPr lang="en-US" sz="3100" kern="1200"/>
        </a:p>
      </dsp:txBody>
      <dsp:txXfrm>
        <a:off x="4205396" y="1109019"/>
        <a:ext cx="2994948" cy="1859559"/>
      </dsp:txXfrm>
    </dsp:sp>
    <dsp:sp modelId="{7DC5F314-785F-405C-ACF8-22F725B786F6}">
      <dsp:nvSpPr>
        <dsp:cNvPr id="0" name=""/>
        <dsp:cNvSpPr/>
      </dsp:nvSpPr>
      <dsp:spPr>
        <a:xfrm>
          <a:off x="7603827" y="722818"/>
          <a:ext cx="3110656" cy="197526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6282F8-A588-4F7A-A2AE-08319F0B7704}">
      <dsp:nvSpPr>
        <dsp:cNvPr id="0" name=""/>
        <dsp:cNvSpPr/>
      </dsp:nvSpPr>
      <dsp:spPr>
        <a:xfrm>
          <a:off x="7949456" y="1051165"/>
          <a:ext cx="3110656" cy="19752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/>
            <a:t>Respect for privacy during data analysis.</a:t>
          </a:r>
          <a:endParaRPr lang="en-US" sz="3100" kern="1200"/>
        </a:p>
      </dsp:txBody>
      <dsp:txXfrm>
        <a:off x="8007310" y="1109019"/>
        <a:ext cx="2994948" cy="185955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C974A6-93E4-4C7E-9F1D-1DCB0A448EA5}">
      <dsp:nvSpPr>
        <dsp:cNvPr id="0" name=""/>
        <dsp:cNvSpPr/>
      </dsp:nvSpPr>
      <dsp:spPr>
        <a:xfrm>
          <a:off x="1538340" y="1488"/>
          <a:ext cx="5053071" cy="152540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044" tIns="387453" rIns="98044" bIns="387453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Democratizing knowledge access.</a:t>
          </a:r>
        </a:p>
      </dsp:txBody>
      <dsp:txXfrm>
        <a:off x="1538340" y="1488"/>
        <a:ext cx="5053071" cy="1525405"/>
      </dsp:txXfrm>
    </dsp:sp>
    <dsp:sp modelId="{159F5D93-81F1-41F9-9814-B69EDF0496C7}">
      <dsp:nvSpPr>
        <dsp:cNvPr id="0" name=""/>
        <dsp:cNvSpPr/>
      </dsp:nvSpPr>
      <dsp:spPr>
        <a:xfrm>
          <a:off x="1790" y="1488"/>
          <a:ext cx="1536550" cy="15254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48" tIns="150676" rIns="66848" bIns="15067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Democratizing</a:t>
          </a:r>
        </a:p>
      </dsp:txBody>
      <dsp:txXfrm>
        <a:off x="1790" y="1488"/>
        <a:ext cx="1536550" cy="1525405"/>
      </dsp:txXfrm>
    </dsp:sp>
    <dsp:sp modelId="{194B0873-F796-4028-880C-EAD178679D75}">
      <dsp:nvSpPr>
        <dsp:cNvPr id="0" name=""/>
        <dsp:cNvSpPr/>
      </dsp:nvSpPr>
      <dsp:spPr>
        <a:xfrm>
          <a:off x="1538340" y="1618418"/>
          <a:ext cx="5053071" cy="1525405"/>
        </a:xfrm>
        <a:prstGeom prst="rect">
          <a:avLst/>
        </a:prstGeom>
        <a:solidFill>
          <a:schemeClr val="accent5">
            <a:hueOff val="-182901"/>
            <a:satOff val="8400"/>
            <a:lumOff val="0"/>
            <a:alphaOff val="0"/>
          </a:schemeClr>
        </a:solidFill>
        <a:ln w="12700" cap="flat" cmpd="sng" algn="ctr">
          <a:solidFill>
            <a:schemeClr val="accent5">
              <a:hueOff val="-182901"/>
              <a:satOff val="840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044" tIns="387453" rIns="98044" bIns="387453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Unlocking untapped markets for content creators.</a:t>
          </a:r>
        </a:p>
      </dsp:txBody>
      <dsp:txXfrm>
        <a:off x="1538340" y="1618418"/>
        <a:ext cx="5053071" cy="1525405"/>
      </dsp:txXfrm>
    </dsp:sp>
    <dsp:sp modelId="{1F417DF8-7BC7-480C-A01C-DA4A5B051FA1}">
      <dsp:nvSpPr>
        <dsp:cNvPr id="0" name=""/>
        <dsp:cNvSpPr/>
      </dsp:nvSpPr>
      <dsp:spPr>
        <a:xfrm>
          <a:off x="1790" y="1618418"/>
          <a:ext cx="1536550" cy="15254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82901"/>
              <a:satOff val="840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48" tIns="150676" rIns="66848" bIns="15067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Unlocking</a:t>
          </a:r>
        </a:p>
      </dsp:txBody>
      <dsp:txXfrm>
        <a:off x="1790" y="1618418"/>
        <a:ext cx="1536550" cy="1525405"/>
      </dsp:txXfrm>
    </dsp:sp>
    <dsp:sp modelId="{466E75C2-B0EA-493F-A2AB-BB4BD0883726}">
      <dsp:nvSpPr>
        <dsp:cNvPr id="0" name=""/>
        <dsp:cNvSpPr/>
      </dsp:nvSpPr>
      <dsp:spPr>
        <a:xfrm>
          <a:off x="1538340" y="3235348"/>
          <a:ext cx="5053071" cy="1525405"/>
        </a:xfrm>
        <a:prstGeom prst="rect">
          <a:avLst/>
        </a:prstGeom>
        <a:solidFill>
          <a:schemeClr val="accent5">
            <a:hueOff val="-365801"/>
            <a:satOff val="16800"/>
            <a:lumOff val="0"/>
            <a:alphaOff val="0"/>
          </a:schemeClr>
        </a:solidFill>
        <a:ln w="12700" cap="flat" cmpd="sng" algn="ctr">
          <a:solidFill>
            <a:schemeClr val="accent5">
              <a:hueOff val="-365801"/>
              <a:satOff val="1680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044" tIns="387453" rIns="98044" bIns="387453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Inspiring multilingual content development.</a:t>
          </a:r>
        </a:p>
      </dsp:txBody>
      <dsp:txXfrm>
        <a:off x="1538340" y="3235348"/>
        <a:ext cx="5053071" cy="1525405"/>
      </dsp:txXfrm>
    </dsp:sp>
    <dsp:sp modelId="{206ED179-6D39-4A9B-A55B-8B24103B9EAF}">
      <dsp:nvSpPr>
        <dsp:cNvPr id="0" name=""/>
        <dsp:cNvSpPr/>
      </dsp:nvSpPr>
      <dsp:spPr>
        <a:xfrm>
          <a:off x="1790" y="3235348"/>
          <a:ext cx="1536550" cy="152540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65801"/>
              <a:satOff val="1680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48" tIns="150676" rIns="66848" bIns="15067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Inspiring</a:t>
          </a:r>
        </a:p>
      </dsp:txBody>
      <dsp:txXfrm>
        <a:off x="1790" y="3235348"/>
        <a:ext cx="1536550" cy="15254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E2403B-E902-4173-9B87-BB04ED9588F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8466D-05A1-49C6-A35D-A908B3102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9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143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96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77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112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935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801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137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014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89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B8466D-05A1-49C6-A35D-A908B3102C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46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608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872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361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08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08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924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4887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2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69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956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578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974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697" r:id="rId6"/>
    <p:sldLayoutId id="2147483702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4a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6.xml"/><Relationship Id="rId9" Type="http://schemas.microsoft.com/office/2007/relationships/diagramDrawing" Target="../diagrams/drawing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7.xml"/><Relationship Id="rId9" Type="http://schemas.microsoft.com/office/2007/relationships/diagramDrawing" Target="../diagrams/drawing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8.xml"/><Relationship Id="rId9" Type="http://schemas.microsoft.com/office/2007/relationships/diagramDrawing" Target="../diagrams/drawing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9.xml"/><Relationship Id="rId9" Type="http://schemas.microsoft.com/office/2007/relationships/diagramDrawing" Target="../diagrams/drawin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FD0F0B6-5415-4254-9E66-BE9C2FB0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3B117A-11C5-ED4F-EB8B-D945EFB631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822960"/>
            <a:ext cx="3463784" cy="3454604"/>
          </a:xfrm>
        </p:spPr>
        <p:txBody>
          <a:bodyPr>
            <a:normAutofit/>
          </a:bodyPr>
          <a:lstStyle/>
          <a:p>
            <a:r>
              <a:rPr lang="en-US" sz="3700" b="0" i="0" dirty="0">
                <a:effectLst/>
                <a:latin typeface="Söhne"/>
              </a:rPr>
              <a:t>Equitable Educational Content on YouTube: A Multilingual Perspective</a:t>
            </a:r>
            <a:endParaRPr lang="en-US" sz="3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CE01B-8697-351C-55B3-4028313EE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496" y="4446150"/>
            <a:ext cx="3474600" cy="1457405"/>
          </a:xfrm>
        </p:spPr>
        <p:txBody>
          <a:bodyPr>
            <a:normAutofit/>
          </a:bodyPr>
          <a:lstStyle/>
          <a:p>
            <a:r>
              <a:rPr lang="en-US" b="0" i="0">
                <a:effectLst/>
                <a:latin typeface="Söhne"/>
              </a:rPr>
              <a:t>Uncovering Opportunities in Global Knowledge Dissemination</a:t>
            </a:r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D66FEA8-8B71-461B-95A4-855374AB4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A4B168A-A51F-4C91-A9E4-A2F203CB9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0689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Video 3" descr="Floating Numbers And Letters On Top Of A Book">
            <a:extLst>
              <a:ext uri="{FF2B5EF4-FFF2-40B4-BE49-F238E27FC236}">
                <a16:creationId xmlns:a16="http://schemas.microsoft.com/office/drawing/2014/main" id="{62E9A059-13D1-D03E-10E8-E898F81934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r="-1" b="278"/>
          <a:stretch/>
        </p:blipFill>
        <p:spPr>
          <a:xfrm>
            <a:off x="4697052" y="1484749"/>
            <a:ext cx="6923447" cy="3883572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5407E01-913B-484C-A03C-2C6402847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096B464-B1A7-E3A5-3037-7A2E4898B2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6438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33"/>
    </mc:Choice>
    <mc:Fallback>
      <p:transition spd="slow" advTm="22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8" objId="4"/>
        <p14:playEvt time="9190" objId="4"/>
        <p14:stopEvt time="22531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0220DBA-8988-4873-8FCD-3FFAC3CF1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ood human figure">
            <a:extLst>
              <a:ext uri="{FF2B5EF4-FFF2-40B4-BE49-F238E27FC236}">
                <a16:creationId xmlns:a16="http://schemas.microsoft.com/office/drawing/2014/main" id="{200D52C5-3512-8F8D-3204-E04A12E53AC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6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365794-5310-03C4-7F49-7F3A65F2E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4819615"/>
            <a:ext cx="6817836" cy="12649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b="0" i="0">
                <a:solidFill>
                  <a:srgbClr val="FFFFFF"/>
                </a:solidFill>
                <a:effectLst/>
              </a:rPr>
              <a:t>Thank You! Any Questions?</a:t>
            </a:r>
            <a:endParaRPr lang="en-US" sz="410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981B13-F880-47D1-BA19-C2C84FC75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4610607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9889C86-81F5-4E2B-A1BF-3DC57716B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4300" y="4614653"/>
            <a:ext cx="0" cy="1674861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D1651B2-663F-4ED2-A7D2-9D74A5DFD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7F58C8A-36C0-E8DB-CAA7-5343B9F1A6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98022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66"/>
    </mc:Choice>
    <mc:Fallback>
      <p:transition spd="slow" advTm="8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4314D2-D2A1-4CD8-AC61-D3A862409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F8254A-F477-7FB9-D3BD-175A3DD17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789567"/>
            <a:ext cx="11110405" cy="1054864"/>
          </a:xfrm>
        </p:spPr>
        <p:txBody>
          <a:bodyPr anchor="t">
            <a:normAutofit/>
          </a:bodyPr>
          <a:lstStyle/>
          <a:p>
            <a:r>
              <a:rPr lang="en-US" b="0" i="0" dirty="0">
                <a:effectLst/>
                <a:latin typeface="Söhne"/>
              </a:rPr>
              <a:t>The Digital Learning Landscape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9C9033-50A6-4C0D-A434-1DA417B55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56775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E77119D-632B-44FE-918A-65D2788D0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1FF932F-4A23-7D18-9BD2-8F80561FED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5732751"/>
              </p:ext>
            </p:extLst>
          </p:nvPr>
        </p:nvGraphicFramePr>
        <p:xfrm>
          <a:off x="571500" y="1936417"/>
          <a:ext cx="11060113" cy="3934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9C8F77E-7D6D-4586-5922-07A070CC06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8174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58"/>
    </mc:Choice>
    <mc:Fallback>
      <p:transition spd="slow" advTm="21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B593B728-EF8E-4747-9825-F8D7FEEE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98BD00-9CC9-FB2E-71D8-7EF0F1BDE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783863"/>
            <a:ext cx="3448812" cy="5048339"/>
          </a:xfrm>
        </p:spPr>
        <p:txBody>
          <a:bodyPr anchor="t">
            <a:normAutofit/>
          </a:bodyPr>
          <a:lstStyle/>
          <a:p>
            <a:r>
              <a:rPr lang="en-US" b="0" i="0">
                <a:effectLst/>
                <a:latin typeface="Söhne"/>
              </a:rPr>
              <a:t>YouTube's Evolution</a:t>
            </a:r>
            <a:endParaRPr lang="en-US" dirty="0"/>
          </a:p>
        </p:txBody>
      </p:sp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D138B8C1-129C-418D-BEA5-984B1F6A3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6286500"/>
            <a:ext cx="11048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EEE0F901-22C5-405D-919A-D48167CEA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87C62E1-2E42-4DD6-9ECF-39FB001D5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48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528AD4D3-741B-570D-91AA-D621D03281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4891346"/>
              </p:ext>
            </p:extLst>
          </p:nvPr>
        </p:nvGraphicFramePr>
        <p:xfrm>
          <a:off x="4869180" y="899033"/>
          <a:ext cx="6762434" cy="5044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1B0E4D9-961D-A73C-330D-55E56DB60C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40551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21"/>
    </mc:Choice>
    <mc:Fallback>
      <p:transition spd="slow" advTm="25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4314D2-D2A1-4CD8-AC61-D3A862409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B767FF-8E28-7048-7102-4A1B11DF4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789567"/>
            <a:ext cx="11110405" cy="1054864"/>
          </a:xfrm>
        </p:spPr>
        <p:txBody>
          <a:bodyPr anchor="t">
            <a:normAutofit/>
          </a:bodyPr>
          <a:lstStyle/>
          <a:p>
            <a:r>
              <a:rPr lang="en-US" b="0" i="0">
                <a:effectLst/>
                <a:latin typeface="Söhne"/>
              </a:rPr>
              <a:t>Analytical Approach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9C9033-50A6-4C0D-A434-1DA417B55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56775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E77119D-632B-44FE-918A-65D2788D0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C4276AB-08C2-69A4-5738-190A30945E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5114611"/>
              </p:ext>
            </p:extLst>
          </p:nvPr>
        </p:nvGraphicFramePr>
        <p:xfrm>
          <a:off x="571500" y="1936417"/>
          <a:ext cx="11060113" cy="3934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A92C7F0-8AD3-7F19-6B64-053B4E7F71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19789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01"/>
    </mc:Choice>
    <mc:Fallback>
      <p:transition spd="slow" advTm="24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4314D2-D2A1-4CD8-AC61-D3A862409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3DA03-084F-9239-C5D0-1261E9D54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789567"/>
            <a:ext cx="11110405" cy="1054864"/>
          </a:xfrm>
        </p:spPr>
        <p:txBody>
          <a:bodyPr anchor="t">
            <a:normAutofit/>
          </a:bodyPr>
          <a:lstStyle/>
          <a:p>
            <a:r>
              <a:rPr lang="en-US" b="0" i="0">
                <a:effectLst/>
                <a:latin typeface="Söhne"/>
              </a:rPr>
              <a:t>Disparities and Opportunities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9C9033-50A6-4C0D-A434-1DA417B55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56775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E77119D-632B-44FE-918A-65D2788D0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C30ABDE-C657-54DF-8D8B-28ED778308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5181780"/>
              </p:ext>
            </p:extLst>
          </p:nvPr>
        </p:nvGraphicFramePr>
        <p:xfrm>
          <a:off x="571500" y="1936417"/>
          <a:ext cx="11060113" cy="3934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B2F0AF0-E97D-C30B-4447-FB549BB8DA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77925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076"/>
    </mc:Choice>
    <mc:Fallback>
      <p:transition spd="slow" advTm="59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0B1846-6CE5-47AE-B0D0-7202A39CE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8CA942-A993-0907-B522-F8B5892BB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08006"/>
            <a:ext cx="3503409" cy="5070171"/>
          </a:xfrm>
        </p:spPr>
        <p:txBody>
          <a:bodyPr anchor="b">
            <a:normAutofit/>
          </a:bodyPr>
          <a:lstStyle/>
          <a:p>
            <a:r>
              <a:rPr lang="en-US" b="0" i="0">
                <a:effectLst/>
                <a:latin typeface="Söhne"/>
              </a:rPr>
              <a:t>Considerations and Constraints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706659-8817-44F5-87F5-B7804F1CB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6286500"/>
            <a:ext cx="11048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E7E0E66-59D6-4A3A-B1A2-84B907843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64F6F91-27E3-4BF5-9BD7-E5923D27C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48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4FAF01B-82E1-D82D-E75B-B7D65D38D3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528233"/>
              </p:ext>
            </p:extLst>
          </p:nvPr>
        </p:nvGraphicFramePr>
        <p:xfrm>
          <a:off x="5038410" y="1061686"/>
          <a:ext cx="6593202" cy="47622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C23685-5A4F-D624-425C-11F0342072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44514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370"/>
    </mc:Choice>
    <mc:Fallback>
      <p:transition spd="slow" advTm="64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0B1846-6CE5-47AE-B0D0-7202A39CE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1C506-47A8-E6F3-ED59-C9777D8D8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822960"/>
            <a:ext cx="2483246" cy="5296270"/>
          </a:xfrm>
        </p:spPr>
        <p:txBody>
          <a:bodyPr anchor="t">
            <a:normAutofit/>
          </a:bodyPr>
          <a:lstStyle/>
          <a:p>
            <a:r>
              <a:rPr lang="en-US" b="0" i="0">
                <a:effectLst/>
                <a:latin typeface="Söhne"/>
              </a:rPr>
              <a:t>Bridging the Gap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706659-8817-44F5-87F5-B7804F1CB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6286500"/>
            <a:ext cx="11048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E7E0E66-59D6-4A3A-B1A2-84B907843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14700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64F6F91-27E3-4BF5-9BD7-E5923D27C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48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39FE1D-98ED-37C3-DE41-E12FA5E30A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0060614"/>
              </p:ext>
            </p:extLst>
          </p:nvPr>
        </p:nvGraphicFramePr>
        <p:xfrm>
          <a:off x="3751189" y="1061686"/>
          <a:ext cx="7880423" cy="47622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617055-996A-7E18-DBA4-9571747DE6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42334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93"/>
    </mc:Choice>
    <mc:Fallback>
      <p:transition spd="slow" advTm="43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4314D2-D2A1-4CD8-AC61-D3A862409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14CF04-F863-7A57-2E8D-7E25086F6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289342"/>
            <a:ext cx="11049000" cy="913741"/>
          </a:xfrm>
        </p:spPr>
        <p:txBody>
          <a:bodyPr anchor="ctr">
            <a:normAutofit/>
          </a:bodyPr>
          <a:lstStyle/>
          <a:p>
            <a:r>
              <a:rPr lang="en-US" b="0" i="0">
                <a:effectLst/>
                <a:latin typeface="Söhne"/>
              </a:rPr>
              <a:t>Upholding Integrity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9C9033-50A6-4C0D-A434-1DA417B55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521818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E77119D-632B-44FE-918A-65D2788D0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A36568E-9321-DA37-6BC8-A25F510DA8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7691447"/>
              </p:ext>
            </p:extLst>
          </p:nvPr>
        </p:nvGraphicFramePr>
        <p:xfrm>
          <a:off x="571500" y="767115"/>
          <a:ext cx="11060113" cy="3749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F893A40-295C-CCAA-33A0-6B020071A4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23811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72"/>
    </mc:Choice>
    <mc:Fallback>
      <p:transition spd="slow" advTm="27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0B1846-6CE5-47AE-B0D0-7202A39CE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27513E-D545-14F1-1F1C-643C909E5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08006"/>
            <a:ext cx="3503409" cy="5070171"/>
          </a:xfrm>
        </p:spPr>
        <p:txBody>
          <a:bodyPr anchor="b">
            <a:normAutofit/>
          </a:bodyPr>
          <a:lstStyle/>
          <a:p>
            <a:r>
              <a:rPr lang="en-US" b="0" i="0">
                <a:effectLst/>
                <a:latin typeface="Söhne"/>
              </a:rPr>
              <a:t>Envisioning an Equitable Future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706659-8817-44F5-87F5-B7804F1CB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6286500"/>
            <a:ext cx="11048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E7E0E66-59D6-4A3A-B1A2-84B907843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64F6F91-27E3-4BF5-9BD7-E5923D27C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48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C8B1BD-8FA6-A202-C528-7514E20AEC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1833549"/>
              </p:ext>
            </p:extLst>
          </p:nvPr>
        </p:nvGraphicFramePr>
        <p:xfrm>
          <a:off x="4814584" y="1061969"/>
          <a:ext cx="6593202" cy="47622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314CDE9-8103-518A-2C1A-9DC2096036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98302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32"/>
    </mc:Choice>
    <mc:Fallback>
      <p:transition spd="slow" advTm="19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lignmentVTI">
  <a:themeElements>
    <a:clrScheme name="Alignment">
      <a:dk1>
        <a:sysClr val="windowText" lastClr="000000"/>
      </a:dk1>
      <a:lt1>
        <a:sysClr val="window" lastClr="FFFFFF"/>
      </a:lt1>
      <a:dk2>
        <a:srgbClr val="3B3D38"/>
      </a:dk2>
      <a:lt2>
        <a:srgbClr val="F7F2EE"/>
      </a:lt2>
      <a:accent1>
        <a:srgbClr val="928A63"/>
      </a:accent1>
      <a:accent2>
        <a:srgbClr val="B57B6B"/>
      </a:accent2>
      <a:accent3>
        <a:srgbClr val="9E8484"/>
      </a:accent3>
      <a:accent4>
        <a:srgbClr val="7C8A75"/>
      </a:accent4>
      <a:accent5>
        <a:srgbClr val="8C8578"/>
      </a:accent5>
      <a:accent6>
        <a:srgbClr val="A18563"/>
      </a:accent6>
      <a:hlink>
        <a:srgbClr val="B57B6B"/>
      </a:hlink>
      <a:folHlink>
        <a:srgbClr val="7C8A75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258</Words>
  <Application>Microsoft Office PowerPoint</Application>
  <PresentationFormat>Widescreen</PresentationFormat>
  <Paragraphs>56</Paragraphs>
  <Slides>10</Slides>
  <Notes>10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Batang</vt:lpstr>
      <vt:lpstr>Arial</vt:lpstr>
      <vt:lpstr>Avenir Next LT Pro Light</vt:lpstr>
      <vt:lpstr>Calibri</vt:lpstr>
      <vt:lpstr>Söhne</vt:lpstr>
      <vt:lpstr>AlignmentVTI</vt:lpstr>
      <vt:lpstr>Equitable Educational Content on YouTube: A Multilingual Perspective</vt:lpstr>
      <vt:lpstr>The Digital Learning Landscape</vt:lpstr>
      <vt:lpstr>YouTube's Evolution</vt:lpstr>
      <vt:lpstr>Analytical Approach</vt:lpstr>
      <vt:lpstr>Disparities and Opportunities</vt:lpstr>
      <vt:lpstr>Considerations and Constraints</vt:lpstr>
      <vt:lpstr>Bridging the Gap</vt:lpstr>
      <vt:lpstr>Upholding Integrity</vt:lpstr>
      <vt:lpstr>Envisioning an Equitable Future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Equitable Educational Content on YouTube: A Multilingual Perspective</dc:title>
  <dc:creator>Jason Dean</dc:creator>
  <cp:lastModifiedBy>Jason Dean</cp:lastModifiedBy>
  <cp:revision>2</cp:revision>
  <dcterms:created xsi:type="dcterms:W3CDTF">2023-09-28T16:47:29Z</dcterms:created>
  <dcterms:modified xsi:type="dcterms:W3CDTF">2023-09-30T04:52:25Z</dcterms:modified>
</cp:coreProperties>
</file>

<file path=docProps/thumbnail.jpeg>
</file>